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318" r:id="rId4"/>
    <p:sldId id="320" r:id="rId5"/>
    <p:sldId id="338" r:id="rId6"/>
    <p:sldId id="28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21" autoAdjust="0"/>
    <p:restoredTop sz="94660"/>
  </p:normalViewPr>
  <p:slideViewPr>
    <p:cSldViewPr>
      <p:cViewPr varScale="1">
        <p:scale>
          <a:sx n="69" d="100"/>
          <a:sy n="69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347151A-3D17-4A3E-8D3D-27037C4AD6D8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8C55F77-C04B-4F5C-BB04-5CC2538DB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8EA841B-9AA2-4486-AD13-F37DFF4C8C6E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59667842-82B6-42B2-ADB6-52709A4C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67842-82B6-42B2-ADB6-52709A4CEA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90600" y="586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Irvine Unified School District</a:t>
            </a:r>
            <a:endParaRPr lang="en-US" sz="18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Information Technology Department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IUSD-logo-1_SM.png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6858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8" idx="3"/>
          </p:cNvCxnSpPr>
          <p:nvPr userDrawn="1"/>
        </p:nvCxnSpPr>
        <p:spPr>
          <a:xfrm>
            <a:off x="1066800" y="6172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rot="10800000">
            <a:off x="457200" y="1219200"/>
            <a:ext cx="8229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6600" cap="small" dirty="0" smtClean="0"/>
              <a:t>LAN Admin Meeting </a:t>
            </a:r>
            <a:endParaRPr lang="en-US" sz="66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November 14, </a:t>
            </a:r>
            <a:r>
              <a:rPr lang="en-US" dirty="0" smtClean="0"/>
              <a:t>2013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0226414"/>
              </p:ext>
            </p:extLst>
          </p:nvPr>
        </p:nvGraphicFramePr>
        <p:xfrm>
          <a:off x="533400" y="1295400"/>
          <a:ext cx="76200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Agenda</a:t>
                      </a:r>
                      <a:r>
                        <a:rPr lang="en-US" sz="2800" baseline="0" dirty="0" smtClean="0"/>
                        <a:t> Item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Tech Plan/Tech Bond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Project</a:t>
                      </a:r>
                      <a:r>
                        <a:rPr lang="en-US" sz="2800" baseline="0" dirty="0" smtClean="0"/>
                        <a:t> Updates</a:t>
                      </a:r>
                      <a:endParaRPr lang="en-US" sz="28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SBAC/Common</a:t>
                      </a:r>
                      <a:r>
                        <a:rPr lang="en-US" sz="2800" baseline="0" dirty="0" smtClean="0"/>
                        <a:t> Core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Plan and Bond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Technology Plan</a:t>
            </a:r>
          </a:p>
          <a:p>
            <a:pPr lvl="1"/>
            <a:r>
              <a:rPr lang="en-US" dirty="0" smtClean="0"/>
              <a:t>Draft circulated late October/early November</a:t>
            </a:r>
          </a:p>
          <a:p>
            <a:pPr lvl="1"/>
            <a:r>
              <a:rPr lang="en-US" dirty="0" smtClean="0"/>
              <a:t>Board of Education 1</a:t>
            </a:r>
            <a:r>
              <a:rPr lang="en-US" baseline="30000" dirty="0" smtClean="0"/>
              <a:t>st</a:t>
            </a:r>
            <a:r>
              <a:rPr lang="en-US" dirty="0" smtClean="0"/>
              <a:t> Reading – November 12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Reading Anticipated – December 10</a:t>
            </a:r>
          </a:p>
          <a:p>
            <a:pPr lvl="1"/>
            <a:endParaRPr lang="en-US" dirty="0"/>
          </a:p>
          <a:p>
            <a:r>
              <a:rPr lang="en-US" dirty="0" smtClean="0"/>
              <a:t>Technology Bond</a:t>
            </a:r>
          </a:p>
          <a:p>
            <a:pPr lvl="1"/>
            <a:r>
              <a:rPr lang="en-US" dirty="0" smtClean="0"/>
              <a:t>Public information campaign initiated</a:t>
            </a:r>
          </a:p>
          <a:p>
            <a:pPr lvl="1"/>
            <a:r>
              <a:rPr lang="en-US" dirty="0" smtClean="0"/>
              <a:t>Ongoing meetings with stakeholders</a:t>
            </a:r>
          </a:p>
          <a:p>
            <a:pPr lvl="1"/>
            <a:r>
              <a:rPr lang="en-US" dirty="0" smtClean="0"/>
              <a:t>Board decision anticipated – March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Office 365 Upgrade</a:t>
            </a:r>
          </a:p>
          <a:p>
            <a:r>
              <a:rPr lang="en-US" dirty="0" smtClean="0"/>
              <a:t>Copier Replacement</a:t>
            </a:r>
            <a:endParaRPr lang="en-US" dirty="0"/>
          </a:p>
          <a:p>
            <a:r>
              <a:rPr lang="en-US" dirty="0" smtClean="0"/>
              <a:t>Projector Refresh</a:t>
            </a:r>
          </a:p>
          <a:p>
            <a:r>
              <a:rPr lang="en-US" dirty="0"/>
              <a:t>Data </a:t>
            </a:r>
            <a:r>
              <a:rPr lang="en-US" dirty="0" smtClean="0"/>
              <a:t>Center</a:t>
            </a:r>
            <a:endParaRPr lang="en-US" dirty="0"/>
          </a:p>
          <a:p>
            <a:r>
              <a:rPr lang="en-US" dirty="0" smtClean="0"/>
              <a:t>Telecomm </a:t>
            </a:r>
            <a:r>
              <a:rPr lang="en-US" dirty="0"/>
              <a:t>Transition</a:t>
            </a:r>
          </a:p>
          <a:p>
            <a:r>
              <a:rPr lang="en-US" dirty="0" smtClean="0"/>
              <a:t>Wide Area Network Upgrades</a:t>
            </a:r>
          </a:p>
          <a:p>
            <a:r>
              <a:rPr lang="en-US" dirty="0" err="1" smtClean="0"/>
              <a:t>Chromebook</a:t>
            </a:r>
            <a:r>
              <a:rPr lang="en-US" dirty="0" smtClean="0"/>
              <a:t> (OC Register)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72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CETPA Conference</a:t>
            </a:r>
          </a:p>
          <a:p>
            <a:pPr>
              <a:buFontTx/>
              <a:buChar char="-"/>
            </a:pPr>
            <a:r>
              <a:rPr lang="en-US" dirty="0" smtClean="0"/>
              <a:t>Significant Personnel Out of the Office with Limited Email/Phone Access</a:t>
            </a:r>
          </a:p>
          <a:p>
            <a:pPr>
              <a:buFontTx/>
              <a:buChar char="-"/>
            </a:pPr>
            <a:r>
              <a:rPr lang="en-US" dirty="0" smtClean="0"/>
              <a:t>Use Help Desk for all support requests</a:t>
            </a:r>
          </a:p>
          <a:p>
            <a:pPr>
              <a:buFontTx/>
              <a:buChar char="-"/>
            </a:pPr>
            <a:r>
              <a:rPr lang="en-US" dirty="0" smtClean="0"/>
              <a:t>Help Desk can reach staff in emergencies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00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SBAC and Common 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Preparing for the SBAC Test</a:t>
            </a:r>
          </a:p>
          <a:p>
            <a:pPr lvl="1"/>
            <a:r>
              <a:rPr lang="en-US" dirty="0" smtClean="0"/>
              <a:t>Field Testing at All Sites THIS year</a:t>
            </a:r>
          </a:p>
          <a:p>
            <a:pPr lvl="1"/>
            <a:endParaRPr lang="en-US" dirty="0"/>
          </a:p>
          <a:p>
            <a:r>
              <a:rPr lang="en-US" dirty="0" smtClean="0"/>
              <a:t>Additional resources in Computer Matching Program</a:t>
            </a:r>
          </a:p>
          <a:p>
            <a:pPr lvl="1"/>
            <a:r>
              <a:rPr lang="en-US" dirty="0" smtClean="0"/>
              <a:t>Priorities for Spending</a:t>
            </a:r>
          </a:p>
          <a:p>
            <a:pPr lvl="2"/>
            <a:r>
              <a:rPr lang="en-US" dirty="0" smtClean="0"/>
              <a:t>Sufficient, maintained labs for testing </a:t>
            </a:r>
          </a:p>
          <a:p>
            <a:pPr lvl="2"/>
            <a:r>
              <a:rPr lang="en-US" dirty="0" smtClean="0"/>
              <a:t>Headphones and other accessories needed for test</a:t>
            </a:r>
          </a:p>
          <a:p>
            <a:pPr lvl="1"/>
            <a:r>
              <a:rPr lang="en-US" dirty="0" smtClean="0"/>
              <a:t>Additional Considerations</a:t>
            </a:r>
          </a:p>
          <a:p>
            <a:pPr lvl="2"/>
            <a:r>
              <a:rPr lang="en-US" dirty="0" smtClean="0"/>
              <a:t>Lab connectivity</a:t>
            </a:r>
          </a:p>
          <a:p>
            <a:pPr lvl="2"/>
            <a:r>
              <a:rPr lang="en-US" dirty="0" smtClean="0"/>
              <a:t>Support during test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37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3866</TotalTime>
  <Words>154</Words>
  <Application>Microsoft Office PowerPoint</Application>
  <PresentationFormat>On-screen Show (4:3)</PresentationFormat>
  <Paragraphs>42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LAN Admin Meeting </vt:lpstr>
      <vt:lpstr>Agenda</vt:lpstr>
      <vt:lpstr>Technology Plan and Bond</vt:lpstr>
      <vt:lpstr>Project Updates</vt:lpstr>
      <vt:lpstr>Next Week</vt:lpstr>
      <vt:lpstr>SBAC and Common Core</vt:lpstr>
    </vt:vector>
  </TitlesOfParts>
  <Company>SFUSD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fordb</dc:creator>
  <cp:lastModifiedBy>Brianne Meyer</cp:lastModifiedBy>
  <cp:revision>138</cp:revision>
  <cp:lastPrinted>2013-04-16T21:26:01Z</cp:lastPrinted>
  <dcterms:created xsi:type="dcterms:W3CDTF">2010-09-14T04:49:57Z</dcterms:created>
  <dcterms:modified xsi:type="dcterms:W3CDTF">2013-11-14T23:07:28Z</dcterms:modified>
</cp:coreProperties>
</file>