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357" r:id="rId4"/>
    <p:sldId id="318" r:id="rId5"/>
    <p:sldId id="353" r:id="rId6"/>
    <p:sldId id="354" r:id="rId7"/>
    <p:sldId id="355" r:id="rId8"/>
    <p:sldId id="356" r:id="rId9"/>
    <p:sldId id="339" r:id="rId10"/>
    <p:sldId id="345" r:id="rId11"/>
    <p:sldId id="358" r:id="rId12"/>
    <p:sldId id="360" r:id="rId13"/>
    <p:sldId id="359" r:id="rId14"/>
    <p:sldId id="35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1" autoAdjust="0"/>
    <p:restoredTop sz="82641" autoAdjust="0"/>
  </p:normalViewPr>
  <p:slideViewPr>
    <p:cSldViewPr>
      <p:cViewPr varScale="1">
        <p:scale>
          <a:sx n="74" d="100"/>
          <a:sy n="74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67842-82B6-42B2-ADB6-52709A4CEA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ocs.google.com/a/iusd.org/forms/d/1q1hNgSXXPQL_vFeWkp--KmbhbM0k91br6V_v93ULw8U/viewfor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 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February 20, </a:t>
            </a:r>
            <a:r>
              <a:rPr lang="en-US" dirty="0" smtClean="0"/>
              <a:t>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600021"/>
              </p:ext>
            </p:extLst>
          </p:nvPr>
        </p:nvGraphicFramePr>
        <p:xfrm>
          <a:off x="457200" y="1298834"/>
          <a:ext cx="8458200" cy="474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4495800"/>
              </a:tblGrid>
              <a:tr h="49284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Underway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Initiating</a:t>
                      </a:r>
                      <a:endParaRPr lang="en-US" sz="2800" dirty="0"/>
                    </a:p>
                  </a:txBody>
                  <a:tcPr/>
                </a:tc>
              </a:tr>
              <a:tr h="42281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Data Center</a:t>
                      </a:r>
                    </a:p>
                    <a:p>
                      <a:r>
                        <a:rPr lang="en-US" sz="2800" dirty="0" smtClean="0"/>
                        <a:t>Projector Refresh</a:t>
                      </a:r>
                    </a:p>
                    <a:p>
                      <a:r>
                        <a:rPr lang="en-US" sz="2800" dirty="0" smtClean="0"/>
                        <a:t>Wide</a:t>
                      </a:r>
                      <a:r>
                        <a:rPr lang="en-US" sz="2800" baseline="0" dirty="0" smtClean="0"/>
                        <a:t> Area Network </a:t>
                      </a:r>
                    </a:p>
                    <a:p>
                      <a:r>
                        <a:rPr lang="en-US" sz="2800" baseline="0" dirty="0" smtClean="0"/>
                        <a:t>Data Protection/Security</a:t>
                      </a:r>
                    </a:p>
                    <a:p>
                      <a:r>
                        <a:rPr lang="en-US" sz="2800" baseline="0" dirty="0" smtClean="0"/>
                        <a:t>IT Service Standards</a:t>
                      </a:r>
                    </a:p>
                    <a:p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Telecommunications</a:t>
                      </a:r>
                    </a:p>
                    <a:p>
                      <a:r>
                        <a:rPr lang="en-US" sz="2800" dirty="0" smtClean="0"/>
                        <a:t>Nutrition Services</a:t>
                      </a:r>
                    </a:p>
                    <a:p>
                      <a:r>
                        <a:rPr lang="en-US" sz="2800" dirty="0" smtClean="0"/>
                        <a:t>Course</a:t>
                      </a:r>
                      <a:r>
                        <a:rPr lang="en-US" sz="2800" baseline="0" dirty="0" smtClean="0"/>
                        <a:t> Management System</a:t>
                      </a:r>
                      <a:endParaRPr lang="en-US" sz="2800" dirty="0" smtClean="0"/>
                    </a:p>
                    <a:p>
                      <a:r>
                        <a:rPr lang="en-US" sz="2800" dirty="0" smtClean="0"/>
                        <a:t>SCCM</a:t>
                      </a:r>
                      <a:r>
                        <a:rPr lang="en-US" sz="2800" baseline="0" dirty="0" smtClean="0"/>
                        <a:t> Transition</a:t>
                      </a:r>
                    </a:p>
                    <a:p>
                      <a:r>
                        <a:rPr lang="en-US" sz="2800" baseline="0" dirty="0" smtClean="0"/>
                        <a:t>Time Reporting &amp; Sub System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617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Protection/Security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Laptop Encryption</a:t>
            </a:r>
          </a:p>
          <a:p>
            <a:pPr lvl="1"/>
            <a:r>
              <a:rPr lang="en-US" dirty="0" smtClean="0"/>
              <a:t>Mandatory for any laptop that may contain sensitive/personal information about staff or students. </a:t>
            </a:r>
          </a:p>
          <a:p>
            <a:pPr lvl="1"/>
            <a:r>
              <a:rPr lang="en-US" dirty="0" smtClean="0"/>
              <a:t>Process:</a:t>
            </a:r>
          </a:p>
          <a:p>
            <a:pPr lvl="2"/>
            <a:r>
              <a:rPr lang="en-US" dirty="0" smtClean="0"/>
              <a:t>Submit a Help Desk ticket with the computer names for each of the laptops.</a:t>
            </a:r>
          </a:p>
          <a:p>
            <a:pPr lvl="2"/>
            <a:r>
              <a:rPr lang="en-US" dirty="0" smtClean="0"/>
              <a:t>Network Services will push group policy/bundle.</a:t>
            </a:r>
          </a:p>
          <a:p>
            <a:pPr lvl="2"/>
            <a:r>
              <a:rPr lang="en-US" dirty="0" smtClean="0"/>
              <a:t>Will require multiple restarts.</a:t>
            </a:r>
          </a:p>
          <a:p>
            <a:pPr lvl="1"/>
            <a:r>
              <a:rPr lang="en-US" dirty="0" smtClean="0"/>
              <a:t>LAN Expectations:</a:t>
            </a:r>
          </a:p>
          <a:p>
            <a:pPr lvl="2"/>
            <a:r>
              <a:rPr lang="en-US" dirty="0" smtClean="0"/>
              <a:t>Communicate with staff and arrange time to support all impacted laptops being encrypted.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Service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Pulls data from Help Desk and other systems to monitor responsiveness, system issues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204299"/>
            <a:ext cx="8686800" cy="1391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2643187"/>
            <a:ext cx="5281415" cy="2152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208" y="2643187"/>
            <a:ext cx="385762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14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515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Survey</a:t>
            </a:r>
            <a:r>
              <a:rPr lang="en-US" dirty="0" smtClean="0"/>
              <a:t> distributed for access to new MS Applications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163" y="2221605"/>
            <a:ext cx="3728666" cy="4391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829" y="1981200"/>
            <a:ext cx="3181350" cy="257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1808" y="3886200"/>
            <a:ext cx="2603592" cy="250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35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923222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Deerfield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March 13*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Northwood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April 10*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3657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Dates 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556489"/>
              </p:ext>
            </p:extLst>
          </p:nvPr>
        </p:nvGraphicFramePr>
        <p:xfrm>
          <a:off x="533400" y="1295400"/>
          <a:ext cx="7620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Staffing Changes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SBAC/Common</a:t>
                      </a:r>
                      <a:r>
                        <a:rPr lang="en-US" sz="2800" baseline="0" dirty="0" smtClean="0"/>
                        <a:t> Core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Technology Bond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Project Updates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Security/Systems Administration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Staffing/Support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 Tech – </a:t>
            </a:r>
          </a:p>
          <a:p>
            <a:pPr lvl="1"/>
            <a:r>
              <a:rPr lang="en-US" dirty="0" smtClean="0"/>
              <a:t>Kelly Connor (from Operations)</a:t>
            </a:r>
          </a:p>
          <a:p>
            <a:pPr lvl="1"/>
            <a:r>
              <a:rPr lang="en-US" dirty="0" smtClean="0"/>
              <a:t>Media/Web Developer (Common Core)</a:t>
            </a:r>
          </a:p>
          <a:p>
            <a:r>
              <a:rPr lang="en-US" dirty="0" smtClean="0"/>
              <a:t>PC Services Ongoing Restructuring</a:t>
            </a:r>
          </a:p>
          <a:p>
            <a:pPr lvl="1"/>
            <a:r>
              <a:rPr lang="en-US" dirty="0" smtClean="0"/>
              <a:t>Lead Tech Role (Position Closes Today)</a:t>
            </a:r>
          </a:p>
          <a:p>
            <a:pPr lvl="1"/>
            <a:r>
              <a:rPr lang="en-US" dirty="0" smtClean="0"/>
              <a:t>Help Desk </a:t>
            </a:r>
          </a:p>
          <a:p>
            <a:pPr lvl="1"/>
            <a:r>
              <a:rPr lang="en-US" dirty="0" smtClean="0"/>
              <a:t>Site Need Evaluations</a:t>
            </a:r>
          </a:p>
          <a:p>
            <a:r>
              <a:rPr lang="en-US" dirty="0" smtClean="0"/>
              <a:t>SIS Operations</a:t>
            </a:r>
          </a:p>
        </p:txBody>
      </p:sp>
    </p:spTree>
    <p:extLst>
      <p:ext uri="{BB962C8B-B14F-4D97-AF65-F5344CB8AC3E}">
        <p14:creationId xmlns:p14="http://schemas.microsoft.com/office/powerpoint/2010/main" val="268248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SBAC/Common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last meeting….</a:t>
            </a:r>
          </a:p>
          <a:p>
            <a:pPr lvl="1"/>
            <a:r>
              <a:rPr lang="en-US" dirty="0" smtClean="0"/>
              <a:t>Administrator Manual Released    </a:t>
            </a:r>
          </a:p>
          <a:p>
            <a:pPr lvl="1"/>
            <a:r>
              <a:rPr lang="en-US" dirty="0" smtClean="0"/>
              <a:t>Principal Meeting Presentations</a:t>
            </a:r>
          </a:p>
          <a:p>
            <a:pPr lvl="1"/>
            <a:r>
              <a:rPr lang="en-US" dirty="0" smtClean="0"/>
              <a:t>Testing Time Details Provided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Times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95400"/>
            <a:ext cx="7439323" cy="4267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5545667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Excerpted from the California Online Field Test Administration Manual – Smarter Balanced Assessment Consortium. Times for students taking portions of both content areas vary slightly (within 30 </a:t>
            </a:r>
            <a:r>
              <a:rPr lang="en-US" sz="1000" dirty="0" err="1" smtClean="0"/>
              <a:t>mins</a:t>
            </a:r>
            <a:r>
              <a:rPr lang="en-US" sz="1000" dirty="0" smtClean="0"/>
              <a:t>/test) of these numbers.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1212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Secure Test Browser on Every Machine that will be Used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Check Connectivity in a “Real” Environment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Communicate Availability of Lab/Machines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Headphones and Sound Check Prior to Test Start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iPads- Tethered Keyboard Required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Chromebooks</a:t>
            </a:r>
            <a:r>
              <a:rPr lang="en-US" dirty="0" smtClean="0"/>
              <a:t>- Must be Managed by IUSD GAFE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Wireless – Must be </a:t>
            </a:r>
            <a:r>
              <a:rPr lang="en-US" dirty="0" err="1" smtClean="0"/>
              <a:t>WiFIUSD</a:t>
            </a:r>
            <a:r>
              <a:rPr lang="en-US" dirty="0" smtClean="0"/>
              <a:t> (not Guest)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Allow Sufficient time for Hardware Orders and Delivery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Logon Efficiencies – Generic Account, </a:t>
            </a:r>
            <a:r>
              <a:rPr lang="en-US" dirty="0" err="1" smtClean="0"/>
              <a:t>LANSchool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19126"/>
            <a:ext cx="9715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4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Concerns and Questions regarding SBAC</a:t>
            </a:r>
          </a:p>
          <a:p>
            <a:pPr lvl="1"/>
            <a:r>
              <a:rPr lang="en-US" dirty="0" smtClean="0"/>
              <a:t>Discuss in your table group</a:t>
            </a:r>
          </a:p>
          <a:p>
            <a:pPr lvl="1"/>
            <a:r>
              <a:rPr lang="en-US" dirty="0" smtClean="0"/>
              <a:t>Complete forms on table</a:t>
            </a:r>
          </a:p>
          <a:p>
            <a:pPr lvl="1"/>
            <a:r>
              <a:rPr lang="en-US" dirty="0" smtClean="0"/>
              <a:t>If issue is site-specific, be sure to list your site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8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Site Readiness Checklist</a:t>
            </a:r>
          </a:p>
          <a:p>
            <a:r>
              <a:rPr lang="en-US" dirty="0" smtClean="0"/>
              <a:t>Request form for on-site support</a:t>
            </a:r>
          </a:p>
          <a:p>
            <a:r>
              <a:rPr lang="en-US" dirty="0" smtClean="0"/>
              <a:t>Issues Log for gathering feedback</a:t>
            </a:r>
          </a:p>
          <a:p>
            <a:r>
              <a:rPr lang="en-US" dirty="0" smtClean="0"/>
              <a:t>Post-Pilot Review at future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8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Technology </a:t>
            </a:r>
            <a:r>
              <a:rPr lang="en-US" dirty="0" smtClean="0"/>
              <a:t>Bond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Tracking Pool Results Presented at Board Meeting (Feb 4) </a:t>
            </a:r>
          </a:p>
          <a:p>
            <a:r>
              <a:rPr lang="en-US" dirty="0" smtClean="0"/>
              <a:t>Decision to postpone Public Hearing</a:t>
            </a:r>
          </a:p>
          <a:p>
            <a:pPr lvl="1"/>
            <a:r>
              <a:rPr lang="en-US" dirty="0" smtClean="0"/>
              <a:t>November Projections more Favorable</a:t>
            </a:r>
          </a:p>
          <a:p>
            <a:pPr lvl="1"/>
            <a:r>
              <a:rPr lang="en-US" dirty="0" smtClean="0"/>
              <a:t>Competing Issues on June Election</a:t>
            </a:r>
          </a:p>
          <a:p>
            <a:pPr lvl="1"/>
            <a:r>
              <a:rPr lang="en-US" dirty="0" smtClean="0"/>
              <a:t>Uncertainty Related to LCFF</a:t>
            </a:r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Ongoing Dissemination of Information</a:t>
            </a:r>
          </a:p>
          <a:p>
            <a:pPr lvl="1"/>
            <a:r>
              <a:rPr lang="en-US" dirty="0" smtClean="0"/>
              <a:t>District LCCF/LCAP Planning and 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87087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4097</TotalTime>
  <Words>407</Words>
  <Application>Microsoft Office PowerPoint</Application>
  <PresentationFormat>On-screen Show (4:3)</PresentationFormat>
  <Paragraphs>91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LAN Admin Meeting </vt:lpstr>
      <vt:lpstr>Agenda</vt:lpstr>
      <vt:lpstr>Staffing/Support Changes</vt:lpstr>
      <vt:lpstr>SBAC/Common Core</vt:lpstr>
      <vt:lpstr>Testing Times</vt:lpstr>
      <vt:lpstr>Device Reminders</vt:lpstr>
      <vt:lpstr>Activity</vt:lpstr>
      <vt:lpstr>Next Steps</vt:lpstr>
      <vt:lpstr>Technology Bond Update</vt:lpstr>
      <vt:lpstr>Project Updates</vt:lpstr>
      <vt:lpstr>Data Protection/Security</vt:lpstr>
      <vt:lpstr>IT Service Standards</vt:lpstr>
      <vt:lpstr>Reminder</vt:lpstr>
      <vt:lpstr>Next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153</cp:revision>
  <cp:lastPrinted>2013-04-16T21:26:01Z</cp:lastPrinted>
  <dcterms:created xsi:type="dcterms:W3CDTF">2010-09-14T04:49:57Z</dcterms:created>
  <dcterms:modified xsi:type="dcterms:W3CDTF">2014-02-20T23:11:14Z</dcterms:modified>
</cp:coreProperties>
</file>