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1" r:id="rId6"/>
    <p:sldId id="373" r:id="rId7"/>
    <p:sldId id="348" r:id="rId8"/>
    <p:sldId id="374" r:id="rId9"/>
    <p:sldId id="375" r:id="rId10"/>
    <p:sldId id="376" r:id="rId11"/>
    <p:sldId id="34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4" autoAdjust="0"/>
    <p:restoredTop sz="94660"/>
  </p:normalViewPr>
  <p:slideViewPr>
    <p:cSldViewPr>
      <p:cViewPr varScale="1">
        <p:scale>
          <a:sx n="125" d="100"/>
          <a:sy n="125" d="100"/>
        </p:scale>
        <p:origin x="12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E347151A-3D17-4A3E-8D3D-27037C4AD6D8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E8C55F77-C04B-4F5C-BB04-5CC2538DB8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8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8EA841B-9AA2-4486-AD13-F37DFF4C8C6E}" type="datetimeFigureOut">
              <a:rPr lang="en-US" smtClean="0"/>
              <a:t>3/12/2015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59667842-82B6-42B2-ADB6-52709A4C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5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D15BC-7178-409E-99C7-B9D464823B2C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24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D96FD46-59EA-4620-93E8-64D965A74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990600" y="586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Irvine Unified School District</a:t>
            </a:r>
            <a:endParaRPr lang="en-US" sz="1800" kern="1200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Information Technology Department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 descr="IUSD-logo-1_SM.png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81000" y="5867400"/>
            <a:ext cx="685800" cy="609600"/>
          </a:xfrm>
          <a:prstGeom prst="rect">
            <a:avLst/>
          </a:prstGeom>
        </p:spPr>
      </p:pic>
      <p:cxnSp>
        <p:nvCxnSpPr>
          <p:cNvPr id="10" name="Straight Connector 9"/>
          <p:cNvCxnSpPr>
            <a:stCxn id="8" idx="3"/>
          </p:cNvCxnSpPr>
          <p:nvPr userDrawn="1"/>
        </p:nvCxnSpPr>
        <p:spPr>
          <a:xfrm>
            <a:off x="1066800" y="6172200"/>
            <a:ext cx="76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rot="10800000">
            <a:off x="457200" y="1219200"/>
            <a:ext cx="82296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3600" b="1" kern="1200" cap="small" baseline="0">
          <a:solidFill>
            <a:schemeClr val="bg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/>
          </a:bodyPr>
          <a:lstStyle/>
          <a:p>
            <a:pPr algn="ctr"/>
            <a:r>
              <a:rPr lang="en-US" sz="6600" cap="small" dirty="0" smtClean="0"/>
              <a:t>LAN Admin Meeting</a:t>
            </a:r>
            <a:endParaRPr lang="en-US" sz="66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March12, 2015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Meeting 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888111"/>
              </p:ext>
            </p:extLst>
          </p:nvPr>
        </p:nvGraphicFramePr>
        <p:xfrm>
          <a:off x="685800" y="2286000"/>
          <a:ext cx="76200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Agenda</a:t>
                      </a:r>
                      <a:r>
                        <a:rPr lang="en-US" sz="2800" baseline="0" dirty="0" smtClean="0"/>
                        <a:t> Item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SBAC Update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Firewall</a:t>
                      </a:r>
                      <a:r>
                        <a:rPr lang="en-US" sz="2800" baseline="0" dirty="0" smtClean="0"/>
                        <a:t> Update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SCCM Update</a:t>
                      </a:r>
                      <a:endParaRPr lang="en-US" sz="2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SBAC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 thinking SBAC thoughts!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 Start April 14 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Technology Readied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Secure Browser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Logins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Chromebooks need Update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pic>
        <p:nvPicPr>
          <p:cNvPr id="1026" name="Picture 2" descr="http://nccscurriculum.org/wp-content/uploads/2013/11/ccss-sba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495800"/>
            <a:ext cx="2733675" cy="20486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79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Firewall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399"/>
            <a:ext cx="8229600" cy="4191001"/>
          </a:xfrm>
        </p:spPr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“Break the Network” broke the network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Firewall CPU &gt;90% Continuous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Firewall purchased already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with Vendor for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Implementation</a:t>
            </a:r>
          </a:p>
          <a:p>
            <a:pPr lvl="1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Cutover Slated for April 10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AutoShape 2" descr="https://allthingsd.com/files/2012/07/palo-alto-networks-logo-featur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4705819"/>
            <a:ext cx="1895474" cy="142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SCCM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Infrastructure Complete</a:t>
            </a:r>
          </a:p>
          <a:p>
            <a:pPr lvl="1"/>
            <a:r>
              <a:rPr lang="en-US" dirty="0" smtClean="0"/>
              <a:t>Imaging w/Dell Drivers</a:t>
            </a:r>
          </a:p>
          <a:p>
            <a:pPr lvl="1"/>
            <a:r>
              <a:rPr lang="en-US" dirty="0" smtClean="0"/>
              <a:t>Package Creation</a:t>
            </a:r>
          </a:p>
          <a:p>
            <a:pPr lvl="1"/>
            <a:r>
              <a:rPr lang="en-US" dirty="0" smtClean="0"/>
              <a:t>Device Collections</a:t>
            </a:r>
          </a:p>
          <a:p>
            <a:r>
              <a:rPr lang="en-US" dirty="0" smtClean="0"/>
              <a:t>Site Servers ordered (and arriving)</a:t>
            </a:r>
          </a:p>
          <a:p>
            <a:r>
              <a:rPr lang="en-US" dirty="0" smtClean="0"/>
              <a:t>Pain Points:</a:t>
            </a:r>
          </a:p>
          <a:p>
            <a:pPr lvl="1"/>
            <a:r>
              <a:rPr lang="en-US" dirty="0" smtClean="0"/>
              <a:t>Printer Assignment</a:t>
            </a:r>
          </a:p>
          <a:p>
            <a:pPr lvl="1"/>
            <a:r>
              <a:rPr lang="en-US" dirty="0" smtClean="0"/>
              <a:t>Desktop URL Shortcuts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3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SCCM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5325" y="1448118"/>
            <a:ext cx="6373350" cy="426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1015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SCCM AD Change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875" y="1743075"/>
            <a:ext cx="733425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70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Volunteers?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09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DA497FE2FD3C4C83B170E896C3AD32" ma:contentTypeVersion="1" ma:contentTypeDescription="Create a new document." ma:contentTypeScope="" ma:versionID="8039c61b9947a2a49004d85df7ae2768">
  <xsd:schema xmlns:xsd="http://www.w3.org/2001/XMLSchema" xmlns:xs="http://www.w3.org/2001/XMLSchema" xmlns:p="http://schemas.microsoft.com/office/2006/metadata/properties" xmlns:ns3="5a1b3c45-8096-44e0-ba47-0b69a58a26a7" targetNamespace="http://schemas.microsoft.com/office/2006/metadata/properties" ma:root="true" ma:fieldsID="a2f1586ce42a318edc01bd5e5e703659" ns3:_="">
    <xsd:import namespace="5a1b3c45-8096-44e0-ba47-0b69a58a26a7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1b3c45-8096-44e0-ba47-0b69a58a26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250AEE-6628-43D4-B964-E672D9FC12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E29519-E401-4DD2-BD94-ABB4FC19106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a1b3c45-8096-44e0-ba47-0b69a58a26a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B8C6BB7-4B2C-4E20-B4F1-D0FA8043EB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1b3c45-8096-44e0-ba47-0b69a58a26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4498</TotalTime>
  <Words>99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LAN Admin Meeting</vt:lpstr>
      <vt:lpstr>Meeting Agenda</vt:lpstr>
      <vt:lpstr>SBAC Update</vt:lpstr>
      <vt:lpstr>Firewall Update</vt:lpstr>
      <vt:lpstr>SCCM</vt:lpstr>
      <vt:lpstr>SCCM</vt:lpstr>
      <vt:lpstr>SCCM AD Change</vt:lpstr>
      <vt:lpstr>Volunteers?</vt:lpstr>
    </vt:vector>
  </TitlesOfParts>
  <Company>SFUSD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fordb</dc:creator>
  <cp:lastModifiedBy>Lance Auman</cp:lastModifiedBy>
  <cp:revision>177</cp:revision>
  <cp:lastPrinted>2013-04-16T21:26:01Z</cp:lastPrinted>
  <dcterms:created xsi:type="dcterms:W3CDTF">2010-09-14T04:49:57Z</dcterms:created>
  <dcterms:modified xsi:type="dcterms:W3CDTF">2015-03-12T21:47:03Z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0x01010039DA497FE2FD3C4C83B170E896C3AD32</vt:lpwstr>
  </property>
  <property fmtid="{D5CDD505-2E9C-101B-9397-08002B2CF9AE}" pid="3" name="IsMyDocuments">
    <vt:bool>true</vt:bool>
  </property>
</Properties>
</file>