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334" r:id="rId4"/>
    <p:sldId id="339" r:id="rId5"/>
    <p:sldId id="318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67" autoAdjust="0"/>
    <p:restoredTop sz="94660"/>
  </p:normalViewPr>
  <p:slideViewPr>
    <p:cSldViewPr>
      <p:cViewPr varScale="1">
        <p:scale>
          <a:sx n="87" d="100"/>
          <a:sy n="87" d="100"/>
        </p:scale>
        <p:origin x="6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67842-82B6-42B2-ADB6-52709A4CEA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 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September 18, 2014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Projector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920 Installations Completed</a:t>
            </a:r>
          </a:p>
          <a:p>
            <a:r>
              <a:rPr lang="en-US" dirty="0" smtClean="0"/>
              <a:t>Expected 1400 Total</a:t>
            </a:r>
          </a:p>
          <a:p>
            <a:r>
              <a:rPr lang="en-US" dirty="0" smtClean="0"/>
              <a:t>Large Number of Sites in “Queue”</a:t>
            </a:r>
          </a:p>
          <a:p>
            <a:r>
              <a:rPr lang="en-US" dirty="0" smtClean="0"/>
              <a:t>Continue Emergency Replacement Request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35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iOS/Apple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Piloting DEP/</a:t>
            </a:r>
            <a:r>
              <a:rPr lang="en-US" dirty="0" err="1" smtClean="0"/>
              <a:t>Meraki</a:t>
            </a:r>
            <a:r>
              <a:rPr lang="en-US" dirty="0" smtClean="0"/>
              <a:t> at Cypress Village and Portola Springs</a:t>
            </a:r>
          </a:p>
          <a:p>
            <a:r>
              <a:rPr lang="en-US" dirty="0" smtClean="0"/>
              <a:t>Testing New Imaging Process at Career Labs</a:t>
            </a:r>
          </a:p>
          <a:p>
            <a:r>
              <a:rPr lang="en-US" dirty="0" smtClean="0"/>
              <a:t>Alternative to Configurator for Large Deployments</a:t>
            </a:r>
          </a:p>
          <a:p>
            <a:pPr lvl="1"/>
            <a:r>
              <a:rPr lang="en-US" dirty="0" smtClean="0"/>
              <a:t>Push Apps Wirelessly</a:t>
            </a:r>
          </a:p>
          <a:p>
            <a:pPr lvl="1"/>
            <a:r>
              <a:rPr lang="en-US" dirty="0" smtClean="0"/>
              <a:t>Cannot remove MDM</a:t>
            </a:r>
          </a:p>
          <a:p>
            <a:pPr lvl="1"/>
            <a:r>
              <a:rPr lang="en-US" dirty="0" smtClean="0"/>
              <a:t>Save Costs on Management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77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692" y="1417638"/>
            <a:ext cx="82296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Ongoing</a:t>
            </a:r>
          </a:p>
          <a:p>
            <a:pPr lvl="1"/>
            <a:r>
              <a:rPr lang="en-US" dirty="0" smtClean="0"/>
              <a:t>WAN, Data Center</a:t>
            </a:r>
          </a:p>
          <a:p>
            <a:pPr lvl="1"/>
            <a:r>
              <a:rPr lang="en-US" dirty="0" smtClean="0"/>
              <a:t>Projector Refresh</a:t>
            </a:r>
          </a:p>
          <a:p>
            <a:pPr lvl="1"/>
            <a:r>
              <a:rPr lang="en-US" dirty="0" smtClean="0"/>
              <a:t>Apple/iOS</a:t>
            </a:r>
          </a:p>
          <a:p>
            <a:pPr lvl="1"/>
            <a:r>
              <a:rPr lang="en-US" dirty="0" smtClean="0"/>
              <a:t>Canvas/</a:t>
            </a:r>
            <a:r>
              <a:rPr lang="en-US" dirty="0" err="1" smtClean="0"/>
              <a:t>Aeries.Net</a:t>
            </a:r>
            <a:endParaRPr lang="en-US" dirty="0" smtClean="0"/>
          </a:p>
          <a:p>
            <a:pPr lvl="1"/>
            <a:r>
              <a:rPr lang="en-US" dirty="0" smtClean="0"/>
              <a:t>Aesop</a:t>
            </a:r>
          </a:p>
          <a:p>
            <a:r>
              <a:rPr lang="en-US" dirty="0" smtClean="0"/>
              <a:t>New </a:t>
            </a:r>
          </a:p>
          <a:p>
            <a:pPr lvl="1"/>
            <a:r>
              <a:rPr lang="en-US" dirty="0" smtClean="0"/>
              <a:t>SCCM</a:t>
            </a:r>
          </a:p>
          <a:p>
            <a:pPr lvl="1"/>
            <a:r>
              <a:rPr lang="en-US" dirty="0" smtClean="0"/>
              <a:t>SBAC Testing (Full Implementation)</a:t>
            </a:r>
          </a:p>
          <a:p>
            <a:pPr lvl="1"/>
            <a:r>
              <a:rPr lang="en-US" dirty="0" smtClean="0"/>
              <a:t>HS LAN Assessments and Bidding</a:t>
            </a:r>
          </a:p>
          <a:p>
            <a:pPr lvl="1"/>
            <a:r>
              <a:rPr lang="en-US" dirty="0" smtClean="0"/>
              <a:t>Identity Management</a:t>
            </a:r>
          </a:p>
        </p:txBody>
      </p:sp>
    </p:spTree>
    <p:extLst>
      <p:ext uri="{BB962C8B-B14F-4D97-AF65-F5344CB8AC3E}">
        <p14:creationId xmlns:p14="http://schemas.microsoft.com/office/powerpoint/2010/main" val="2558391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9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216889"/>
              </p:ext>
            </p:extLst>
          </p:nvPr>
        </p:nvGraphicFramePr>
        <p:xfrm>
          <a:off x="533400" y="1295400"/>
          <a:ext cx="76200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Welcome</a:t>
                      </a:r>
                      <a:r>
                        <a:rPr lang="en-US" sz="2800" baseline="0" dirty="0" smtClean="0"/>
                        <a:t> Back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Intros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School</a:t>
                      </a:r>
                      <a:r>
                        <a:rPr lang="en-US" sz="2800" baseline="0" dirty="0" smtClean="0"/>
                        <a:t> Opening Debrief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Summer Projects</a:t>
                      </a:r>
                      <a:r>
                        <a:rPr lang="en-US" sz="2800" baseline="0" dirty="0" smtClean="0"/>
                        <a:t> and New Services</a:t>
                      </a:r>
                      <a:endParaRPr lang="en-US" sz="2800" dirty="0"/>
                    </a:p>
                  </a:txBody>
                  <a:tcPr/>
                </a:tc>
              </a:tr>
              <a:tr h="4876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2014-15 Focus Projects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Meeting Schedule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Introductions: Key IT Contacts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296063"/>
              </p:ext>
            </p:extLst>
          </p:nvPr>
        </p:nvGraphicFramePr>
        <p:xfrm>
          <a:off x="457200" y="1600200"/>
          <a:ext cx="82296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667000"/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Help Desk 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r>
                        <a:rPr lang="en-US" baseline="0" dirty="0" smtClean="0"/>
                        <a:t> Projects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Brianne Ford (CTO)</a:t>
                      </a:r>
                    </a:p>
                    <a:p>
                      <a:r>
                        <a:rPr lang="en-US" dirty="0" smtClean="0"/>
                        <a:t>Marty Danko</a:t>
                      </a:r>
                      <a:r>
                        <a:rPr lang="en-US" baseline="0" dirty="0" smtClean="0"/>
                        <a:t> (IS)</a:t>
                      </a:r>
                    </a:p>
                    <a:p>
                      <a:r>
                        <a:rPr lang="en-US" baseline="0" dirty="0" smtClean="0"/>
                        <a:t>Kris Linville (Ed Tech)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Debbie Bueche (PC </a:t>
                      </a:r>
                      <a:r>
                        <a:rPr lang="en-US" dirty="0" err="1" smtClean="0"/>
                        <a:t>Serv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Sang</a:t>
                      </a:r>
                      <a:r>
                        <a:rPr lang="en-US" baseline="0" dirty="0" smtClean="0"/>
                        <a:t> Moon (Network)</a:t>
                      </a:r>
                    </a:p>
                    <a:p>
                      <a:r>
                        <a:rPr lang="en-US" baseline="0" dirty="0" smtClean="0"/>
                        <a:t>Debbie Blakemore (Ops)</a:t>
                      </a:r>
                    </a:p>
                    <a:p>
                      <a:r>
                        <a:rPr lang="en-US" baseline="0" dirty="0" smtClean="0"/>
                        <a:t>Colette Simpson (Telecom)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WAN/Facilities</a:t>
                      </a:r>
                      <a:r>
                        <a:rPr lang="en-US" baseline="0" dirty="0" smtClean="0"/>
                        <a:t>: Saeed Emamifar</a:t>
                      </a:r>
                    </a:p>
                    <a:p>
                      <a:r>
                        <a:rPr lang="en-US" baseline="0" dirty="0" err="1" smtClean="0"/>
                        <a:t>Aeries.Net</a:t>
                      </a:r>
                      <a:r>
                        <a:rPr lang="en-US" baseline="0" dirty="0" smtClean="0"/>
                        <a:t>: Kris/Marty</a:t>
                      </a:r>
                    </a:p>
                    <a:p>
                      <a:r>
                        <a:rPr lang="en-US" baseline="0" dirty="0" smtClean="0"/>
                        <a:t>Canvas: Janine Jones (Ed Tech)</a:t>
                      </a:r>
                    </a:p>
                    <a:p>
                      <a:r>
                        <a:rPr lang="en-US" baseline="0" dirty="0" smtClean="0"/>
                        <a:t>Projectors: Michelle Bowling</a:t>
                      </a:r>
                    </a:p>
                    <a:p>
                      <a:r>
                        <a:rPr lang="en-US" baseline="0" dirty="0" smtClean="0"/>
                        <a:t>Aesop: Patrice Peterson (IS)</a:t>
                      </a:r>
                    </a:p>
                    <a:p>
                      <a:r>
                        <a:rPr lang="en-US" baseline="0" dirty="0" smtClean="0"/>
                        <a:t>SCCM: Brent Felker (Network)</a:t>
                      </a:r>
                    </a:p>
                    <a:p>
                      <a:r>
                        <a:rPr lang="en-US" baseline="0" dirty="0" smtClean="0"/>
                        <a:t>Apple/iOS: Chris Mastrangelo (PC)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57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 PC Services Team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641962"/>
            <a:ext cx="4040188" cy="639762"/>
          </a:xfrm>
        </p:spPr>
        <p:txBody>
          <a:bodyPr/>
          <a:lstStyle/>
          <a:p>
            <a:r>
              <a:rPr lang="en-US" dirty="0" smtClean="0"/>
              <a:t>Itinerant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303145"/>
            <a:ext cx="4040188" cy="39512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Christin Chavez</a:t>
            </a:r>
            <a:endParaRPr lang="en-US" sz="2000" dirty="0"/>
          </a:p>
          <a:p>
            <a:r>
              <a:rPr lang="en-US" sz="2000" dirty="0" smtClean="0"/>
              <a:t>Nick Grange</a:t>
            </a:r>
          </a:p>
          <a:p>
            <a:r>
              <a:rPr lang="en-US" sz="2000" dirty="0" smtClean="0"/>
              <a:t>Julie Hendrickson</a:t>
            </a:r>
          </a:p>
          <a:p>
            <a:r>
              <a:rPr lang="en-US" sz="2000" dirty="0" smtClean="0"/>
              <a:t>Josh Johnson*</a:t>
            </a:r>
          </a:p>
          <a:p>
            <a:r>
              <a:rPr lang="en-US" sz="2000" dirty="0" smtClean="0"/>
              <a:t>Susan Michon*</a:t>
            </a:r>
          </a:p>
          <a:p>
            <a:r>
              <a:rPr lang="en-US" sz="2000" dirty="0"/>
              <a:t>Ernest </a:t>
            </a:r>
            <a:r>
              <a:rPr lang="en-US" sz="2000" dirty="0" smtClean="0"/>
              <a:t>Pullett</a:t>
            </a:r>
          </a:p>
          <a:p>
            <a:r>
              <a:rPr lang="en-US" sz="2000" dirty="0" smtClean="0"/>
              <a:t>Todd Roettele </a:t>
            </a:r>
          </a:p>
          <a:p>
            <a:r>
              <a:rPr lang="en-US" sz="2000" dirty="0" smtClean="0"/>
              <a:t>Mansoor Sharifi</a:t>
            </a:r>
          </a:p>
          <a:p>
            <a:r>
              <a:rPr lang="en-US" sz="2000" dirty="0" smtClean="0"/>
              <a:t>Kamy </a:t>
            </a:r>
            <a:r>
              <a:rPr lang="en-US" sz="2000" dirty="0" err="1" smtClean="0"/>
              <a:t>Tse</a:t>
            </a:r>
            <a:r>
              <a:rPr lang="en-US" sz="2000" dirty="0" smtClean="0"/>
              <a:t> Wong</a:t>
            </a:r>
          </a:p>
          <a:p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383"/>
            <a:ext cx="4041775" cy="639762"/>
          </a:xfrm>
        </p:spPr>
        <p:txBody>
          <a:bodyPr/>
          <a:lstStyle/>
          <a:p>
            <a:r>
              <a:rPr lang="en-US" dirty="0" smtClean="0"/>
              <a:t>High Schools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760" y="2329180"/>
            <a:ext cx="4041775" cy="39512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Tom Clark (WHS)</a:t>
            </a:r>
          </a:p>
          <a:p>
            <a:r>
              <a:rPr lang="en-US" sz="2000" dirty="0" smtClean="0"/>
              <a:t>Pat Haxby (CHS)*</a:t>
            </a:r>
          </a:p>
          <a:p>
            <a:r>
              <a:rPr lang="en-US" sz="2000" dirty="0" smtClean="0"/>
              <a:t>Jovi Henderson (IHS)*</a:t>
            </a:r>
          </a:p>
          <a:p>
            <a:r>
              <a:rPr lang="en-US" sz="2000" dirty="0" err="1" smtClean="0"/>
              <a:t>Dat</a:t>
            </a:r>
            <a:r>
              <a:rPr lang="en-US" sz="2000" dirty="0" smtClean="0"/>
              <a:t> </a:t>
            </a:r>
            <a:r>
              <a:rPr lang="en-US" sz="2000" dirty="0" err="1" smtClean="0"/>
              <a:t>Tay</a:t>
            </a:r>
            <a:r>
              <a:rPr lang="en-US" sz="2000" dirty="0" smtClean="0"/>
              <a:t> (UHS)*</a:t>
            </a:r>
          </a:p>
          <a:p>
            <a:r>
              <a:rPr lang="en-US" sz="2000" dirty="0" smtClean="0"/>
              <a:t>Chris Yin (NHS)*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12954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Team Lead: Chris Mastrangelo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802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Opening Debrief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3,270 HD Tickets August/September</a:t>
            </a:r>
          </a:p>
          <a:p>
            <a:r>
              <a:rPr lang="en-US" dirty="0" smtClean="0"/>
              <a:t>1,075 During First Week of School</a:t>
            </a:r>
          </a:p>
          <a:p>
            <a:r>
              <a:rPr lang="en-US" dirty="0" smtClean="0"/>
              <a:t>673 Currently Open</a:t>
            </a:r>
          </a:p>
          <a:p>
            <a:r>
              <a:rPr lang="en-US" dirty="0" smtClean="0"/>
              <a:t>More staff and student movement than ever before</a:t>
            </a:r>
          </a:p>
          <a:p>
            <a:r>
              <a:rPr lang="en-US" dirty="0" smtClean="0"/>
              <a:t>More BIG changes</a:t>
            </a:r>
          </a:p>
          <a:p>
            <a:r>
              <a:rPr lang="en-US" dirty="0" smtClean="0"/>
              <a:t>More dependency on tech…. ESPECIALLY clean data</a:t>
            </a:r>
          </a:p>
        </p:txBody>
      </p:sp>
    </p:spTree>
    <p:extLst>
      <p:ext uri="{BB962C8B-B14F-4D97-AF65-F5344CB8AC3E}">
        <p14:creationId xmlns:p14="http://schemas.microsoft.com/office/powerpoint/2010/main" val="27309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Projects/New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Infrastructure</a:t>
            </a:r>
          </a:p>
          <a:p>
            <a:pPr lvl="1"/>
            <a:r>
              <a:rPr lang="en-US" dirty="0" smtClean="0"/>
              <a:t>Data Center Completion – Migration of Key Services</a:t>
            </a:r>
          </a:p>
          <a:p>
            <a:pPr lvl="1"/>
            <a:r>
              <a:rPr lang="en-US" dirty="0" smtClean="0"/>
              <a:t>Bandwidth Upgrades </a:t>
            </a:r>
          </a:p>
          <a:p>
            <a:pPr lvl="2"/>
            <a:r>
              <a:rPr lang="en-US" dirty="0" smtClean="0"/>
              <a:t>HS:  1 </a:t>
            </a:r>
            <a:r>
              <a:rPr lang="en-US" dirty="0" err="1" smtClean="0"/>
              <a:t>Gbps</a:t>
            </a:r>
            <a:r>
              <a:rPr lang="en-US" dirty="0" smtClean="0"/>
              <a:t> (from 100 Mbps)</a:t>
            </a:r>
          </a:p>
          <a:p>
            <a:pPr lvl="2"/>
            <a:r>
              <a:rPr lang="en-US" dirty="0" smtClean="0"/>
              <a:t>ES/MS:   500 Mbps (from 10 – 100 Mbps)</a:t>
            </a:r>
          </a:p>
          <a:p>
            <a:pPr lvl="2"/>
            <a:r>
              <a:rPr lang="en-US" dirty="0" smtClean="0"/>
              <a:t>All sites complete except </a:t>
            </a:r>
            <a:r>
              <a:rPr lang="en-US" dirty="0" err="1" smtClean="0"/>
              <a:t>Eastshore</a:t>
            </a:r>
            <a:r>
              <a:rPr lang="en-US" dirty="0" smtClean="0"/>
              <a:t>, </a:t>
            </a:r>
            <a:r>
              <a:rPr lang="en-US" dirty="0" err="1" smtClean="0"/>
              <a:t>Venado</a:t>
            </a:r>
            <a:r>
              <a:rPr lang="en-US" dirty="0" smtClean="0"/>
              <a:t>, Rancho (conduit)</a:t>
            </a:r>
          </a:p>
          <a:p>
            <a:pPr lvl="2"/>
            <a:r>
              <a:rPr lang="en-US" dirty="0" smtClean="0"/>
              <a:t>Router Issues – Pending Resolution from Cisco</a:t>
            </a:r>
          </a:p>
          <a:p>
            <a:pPr lvl="1"/>
            <a:r>
              <a:rPr lang="en-US" dirty="0" smtClean="0"/>
              <a:t>Facilities</a:t>
            </a:r>
          </a:p>
          <a:p>
            <a:pPr lvl="2"/>
            <a:r>
              <a:rPr lang="en-US" dirty="0" smtClean="0"/>
              <a:t>New Site: Cypress Village</a:t>
            </a:r>
          </a:p>
          <a:p>
            <a:pPr lvl="2"/>
            <a:r>
              <a:rPr lang="en-US" dirty="0" smtClean="0"/>
              <a:t>Expansions: Northwood HS, </a:t>
            </a:r>
            <a:r>
              <a:rPr lang="en-US" dirty="0" err="1" smtClean="0"/>
              <a:t>Greentree</a:t>
            </a:r>
            <a:r>
              <a:rPr lang="en-US" dirty="0" smtClean="0"/>
              <a:t>, Jeffrey Trail (Admin Portables)</a:t>
            </a:r>
          </a:p>
          <a:p>
            <a:pPr lvl="2"/>
            <a:r>
              <a:rPr lang="en-US" dirty="0" smtClean="0"/>
              <a:t>Site Reuse/Mod:  Interim Portola Springs, Interim Training Center, DO</a:t>
            </a:r>
          </a:p>
          <a:p>
            <a:pPr lvl="2"/>
            <a:r>
              <a:rPr lang="en-US" dirty="0" smtClean="0"/>
              <a:t>Planning:  Portola Springs, HS #5, Irvine HS Expansion</a:t>
            </a:r>
          </a:p>
        </p:txBody>
      </p:sp>
    </p:spTree>
    <p:extLst>
      <p:ext uri="{BB962C8B-B14F-4D97-AF65-F5344CB8AC3E}">
        <p14:creationId xmlns:p14="http://schemas.microsoft.com/office/powerpoint/2010/main" val="118253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Aeries.Net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26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Significant Change/Upgrade to Aeries Teacher Portal</a:t>
            </a:r>
          </a:p>
          <a:p>
            <a:r>
              <a:rPr lang="en-US" dirty="0" smtClean="0"/>
              <a:t>300+ Teachers Trained at August Event + Site Trainings</a:t>
            </a:r>
          </a:p>
          <a:p>
            <a:r>
              <a:rPr lang="en-US" dirty="0" smtClean="0"/>
              <a:t>Key Changes:</a:t>
            </a:r>
          </a:p>
          <a:p>
            <a:pPr lvl="1"/>
            <a:r>
              <a:rPr lang="en-US" dirty="0" smtClean="0"/>
              <a:t>AD Login </a:t>
            </a:r>
          </a:p>
          <a:p>
            <a:pPr lvl="1"/>
            <a:r>
              <a:rPr lang="en-US" dirty="0" smtClean="0"/>
              <a:t>Tightened dependencies on HR system and master schedule</a:t>
            </a:r>
          </a:p>
          <a:p>
            <a:pPr lvl="1"/>
            <a:r>
              <a:rPr lang="en-US" dirty="0" smtClean="0"/>
              <a:t>Issues/Updates</a:t>
            </a:r>
          </a:p>
          <a:p>
            <a:pPr lvl="2"/>
            <a:r>
              <a:rPr lang="en-US" dirty="0" smtClean="0"/>
              <a:t>Delayed issuing logins/correct associations with students</a:t>
            </a:r>
          </a:p>
          <a:p>
            <a:pPr lvl="2"/>
            <a:r>
              <a:rPr lang="en-US" dirty="0" smtClean="0"/>
              <a:t>“Hidden” functionality to drop students from gradebook </a:t>
            </a:r>
          </a:p>
          <a:p>
            <a:pPr lvl="2"/>
            <a:r>
              <a:rPr lang="en-US" dirty="0" smtClean="0"/>
              <a:t>Missing function to email parents (Resolved Sept. 2)</a:t>
            </a:r>
          </a:p>
          <a:p>
            <a:pPr lvl="2"/>
            <a:r>
              <a:rPr lang="en-US" dirty="0" smtClean="0"/>
              <a:t>Volume of support requests and response time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896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New Course Management System </a:t>
            </a:r>
          </a:p>
          <a:p>
            <a:pPr lvl="1"/>
            <a:r>
              <a:rPr lang="en-US" dirty="0" smtClean="0"/>
              <a:t>Selected in Spring by team of teachers and administrators</a:t>
            </a:r>
          </a:p>
          <a:p>
            <a:pPr lvl="1"/>
            <a:r>
              <a:rPr lang="en-US" dirty="0" smtClean="0"/>
              <a:t>Available to teachers late July</a:t>
            </a:r>
          </a:p>
          <a:p>
            <a:pPr lvl="1"/>
            <a:r>
              <a:rPr lang="en-US" dirty="0" smtClean="0"/>
              <a:t>Training offered over the summer</a:t>
            </a:r>
          </a:p>
          <a:p>
            <a:pPr lvl="1"/>
            <a:r>
              <a:rPr lang="en-US" dirty="0" smtClean="0"/>
              <a:t>Vehicle for teacher/course websites, and online/blended learning</a:t>
            </a:r>
          </a:p>
          <a:p>
            <a:pPr lvl="1"/>
            <a:r>
              <a:rPr lang="en-US" dirty="0" smtClean="0"/>
              <a:t>Replacement for Blackboard (to be discontinued 2015-16) and Edmodo</a:t>
            </a:r>
          </a:p>
          <a:p>
            <a:r>
              <a:rPr lang="en-US" dirty="0" smtClean="0"/>
              <a:t>Issues/Updates</a:t>
            </a:r>
          </a:p>
          <a:p>
            <a:pPr lvl="1"/>
            <a:r>
              <a:rPr lang="en-US" dirty="0" smtClean="0"/>
              <a:t>Student Logins</a:t>
            </a:r>
          </a:p>
          <a:p>
            <a:pPr lvl="1"/>
            <a:r>
              <a:rPr lang="en-US" dirty="0" smtClean="0"/>
              <a:t>Dependence on Course Schedule</a:t>
            </a:r>
          </a:p>
          <a:p>
            <a:pPr lvl="1"/>
            <a:r>
              <a:rPr lang="en-US" dirty="0" smtClean="0"/>
              <a:t>Cross-listing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24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Employees: Online Absence Reporting</a:t>
            </a:r>
          </a:p>
          <a:p>
            <a:r>
              <a:rPr lang="en-US" dirty="0" smtClean="0"/>
              <a:t>Subs:  Sub callout/assignment and payroll</a:t>
            </a:r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Piloted June 2014</a:t>
            </a:r>
          </a:p>
          <a:p>
            <a:pPr lvl="1"/>
            <a:r>
              <a:rPr lang="en-US" dirty="0" smtClean="0"/>
              <a:t>Implemented July 2014</a:t>
            </a:r>
          </a:p>
          <a:p>
            <a:r>
              <a:rPr lang="en-US" dirty="0" smtClean="0"/>
              <a:t>Updates/Issues</a:t>
            </a:r>
          </a:p>
          <a:p>
            <a:pPr lvl="1"/>
            <a:r>
              <a:rPr lang="en-US" dirty="0" smtClean="0"/>
              <a:t>First payroll load completed successfully</a:t>
            </a:r>
          </a:p>
          <a:p>
            <a:pPr lvl="1"/>
            <a:r>
              <a:rPr lang="en-US" dirty="0" smtClean="0"/>
              <a:t>Login issues </a:t>
            </a:r>
          </a:p>
          <a:p>
            <a:pPr lvl="1"/>
            <a:r>
              <a:rPr lang="en-US" dirty="0" smtClean="0"/>
              <a:t>Changes to Campus User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7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3855</TotalTime>
  <Words>534</Words>
  <Application>Microsoft Office PowerPoint</Application>
  <PresentationFormat>On-screen Show (4:3)</PresentationFormat>
  <Paragraphs>125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LAN Admin Meeting </vt:lpstr>
      <vt:lpstr>Agenda</vt:lpstr>
      <vt:lpstr>Introductions: Key IT Contacts</vt:lpstr>
      <vt:lpstr>Introductions PC Services Team</vt:lpstr>
      <vt:lpstr>School Opening Debrief</vt:lpstr>
      <vt:lpstr>Summer Projects/New Services</vt:lpstr>
      <vt:lpstr>Aeries.Net</vt:lpstr>
      <vt:lpstr>Canvas</vt:lpstr>
      <vt:lpstr>Aesop</vt:lpstr>
      <vt:lpstr>Projector Refresh</vt:lpstr>
      <vt:lpstr>iOS/Apple</vt:lpstr>
      <vt:lpstr>2014-15</vt:lpstr>
      <vt:lpstr>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141</cp:revision>
  <cp:lastPrinted>2013-04-16T21:26:01Z</cp:lastPrinted>
  <dcterms:created xsi:type="dcterms:W3CDTF">2010-09-14T04:49:57Z</dcterms:created>
  <dcterms:modified xsi:type="dcterms:W3CDTF">2014-09-18T22:10:55Z</dcterms:modified>
</cp:coreProperties>
</file>