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1" r:id="rId3"/>
    <p:sldId id="375" r:id="rId4"/>
    <p:sldId id="373" r:id="rId5"/>
    <p:sldId id="349" r:id="rId6"/>
    <p:sldId id="348" r:id="rId7"/>
    <p:sldId id="351" r:id="rId8"/>
    <p:sldId id="350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8" r:id="rId24"/>
    <p:sldId id="369" r:id="rId25"/>
    <p:sldId id="374" r:id="rId26"/>
    <p:sldId id="371" r:id="rId27"/>
    <p:sldId id="372" r:id="rId28"/>
    <p:sldId id="370" r:id="rId29"/>
    <p:sldId id="376" r:id="rId30"/>
    <p:sldId id="34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4" autoAdjust="0"/>
    <p:restoredTop sz="94660"/>
  </p:normalViewPr>
  <p:slideViewPr>
    <p:cSldViewPr>
      <p:cViewPr varScale="1">
        <p:scale>
          <a:sx n="125" d="100"/>
          <a:sy n="125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347151A-3D17-4A3E-8D3D-27037C4AD6D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8C55F77-C04B-4F5C-BB04-5CC2538DB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8EA841B-9AA2-4486-AD13-F37DFF4C8C6E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9667842-82B6-42B2-ADB6-52709A4C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5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7842-82B6-42B2-ADB6-52709A4CE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D15BC-7178-409E-99C7-B9D464823B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6FD46-59EA-4620-93E8-64D965A74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5867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Irvine Unified School District</a:t>
            </a:r>
            <a:endParaRPr lang="en-US" sz="18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Information Technology Department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IUSD-logo-1_SM.pn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1000" y="5867400"/>
            <a:ext cx="6858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8" idx="3"/>
          </p:cNvCxnSpPr>
          <p:nvPr userDrawn="1"/>
        </p:nvCxnSpPr>
        <p:spPr>
          <a:xfrm>
            <a:off x="1066800" y="6172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0800000">
            <a:off x="457200" y="1219200"/>
            <a:ext cx="8229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aka.ms/ius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6600" cap="small" dirty="0" smtClean="0"/>
              <a:t>LAN Admin Meeting</a:t>
            </a:r>
            <a:endParaRPr lang="en-US" sz="66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October 16,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0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417638"/>
            <a:ext cx="3324225" cy="443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14" y="1420460"/>
            <a:ext cx="3229372" cy="430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6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1994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8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406349"/>
            <a:ext cx="33147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9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417638"/>
            <a:ext cx="32385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5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5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5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78" y="1417638"/>
            <a:ext cx="3337322" cy="4449762"/>
          </a:xfrm>
        </p:spPr>
      </p:pic>
    </p:spTree>
    <p:extLst>
      <p:ext uri="{BB962C8B-B14F-4D97-AF65-F5344CB8AC3E}">
        <p14:creationId xmlns:p14="http://schemas.microsoft.com/office/powerpoint/2010/main" val="31350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Meeting 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195934"/>
              </p:ext>
            </p:extLst>
          </p:nvPr>
        </p:nvGraphicFramePr>
        <p:xfrm>
          <a:off x="762000" y="1448118"/>
          <a:ext cx="7620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Agenda</a:t>
                      </a:r>
                      <a:r>
                        <a:rPr lang="en-US" sz="2800" baseline="0" dirty="0" smtClean="0"/>
                        <a:t> Item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LAN and Wireless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SBAC</a:t>
                      </a:r>
                      <a:r>
                        <a:rPr lang="en-US" sz="2800" baseline="0" dirty="0" smtClean="0"/>
                        <a:t> Updates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Chromebooks, </a:t>
                      </a:r>
                      <a:r>
                        <a:rPr lang="en-US" sz="2800" dirty="0" err="1" smtClean="0"/>
                        <a:t>Meraki</a:t>
                      </a:r>
                      <a:r>
                        <a:rPr lang="en-US" sz="2800" dirty="0" smtClean="0"/>
                        <a:t>,</a:t>
                      </a:r>
                      <a:r>
                        <a:rPr lang="en-US" sz="2800" baseline="0" dirty="0" smtClean="0"/>
                        <a:t> iPad DEP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Microsoft Student Advantage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SCCM</a:t>
                      </a:r>
                      <a:r>
                        <a:rPr lang="en-US" sz="2800" baseline="0" dirty="0" smtClean="0"/>
                        <a:t> Update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Forensics</a:t>
                      </a:r>
                      <a:r>
                        <a:rPr lang="en-US" sz="2800" baseline="0" dirty="0" smtClean="0"/>
                        <a:t> Update - Visuals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Help Desk Ticket Reminders &amp; Fun facts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8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8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0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8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Student Advantage </a:t>
            </a:r>
            <a:r>
              <a:rPr lang="en-US" dirty="0" smtClean="0">
                <a:hlinkClick r:id="rId2"/>
              </a:rPr>
              <a:t>www.aka.ms/iusd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9" y="1600200"/>
            <a:ext cx="700642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9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Teacher Advantage?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7" y="1600200"/>
            <a:ext cx="7102563" cy="412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SCCM – Where are you?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1" y="1417638"/>
            <a:ext cx="727669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03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Arcsight Logger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71" y="1417638"/>
            <a:ext cx="664825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00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Arcsight Logger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7" y="1417638"/>
            <a:ext cx="7960865" cy="410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2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Guidance Encase (Forensics)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86" y="1295400"/>
            <a:ext cx="6320714" cy="454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Help Desk </a:t>
            </a:r>
            <a:r>
              <a:rPr lang="en-US" dirty="0"/>
              <a:t>Ticket Reminders &amp;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038601"/>
          </a:xfrm>
        </p:spPr>
        <p:txBody>
          <a:bodyPr/>
          <a:lstStyle/>
          <a:p>
            <a:r>
              <a:rPr lang="en-US" dirty="0" smtClean="0"/>
              <a:t>Divide </a:t>
            </a:r>
            <a:r>
              <a:rPr lang="en-US" dirty="0"/>
              <a:t>separate issues into separate tickets for routing and expediting purposes</a:t>
            </a:r>
          </a:p>
          <a:p>
            <a:r>
              <a:rPr lang="en-US" dirty="0"/>
              <a:t>Avoid putting usernames and passwords in the ticket</a:t>
            </a:r>
          </a:p>
          <a:p>
            <a:r>
              <a:rPr lang="en-US" dirty="0" smtClean="0"/>
              <a:t>Over 5,000 </a:t>
            </a:r>
            <a:r>
              <a:rPr lang="en-US" dirty="0"/>
              <a:t>tickets so far this </a:t>
            </a:r>
            <a:r>
              <a:rPr lang="en-US" dirty="0" smtClean="0"/>
              <a:t>fall</a:t>
            </a:r>
            <a:endParaRPr lang="en-US" dirty="0"/>
          </a:p>
          <a:p>
            <a:r>
              <a:rPr lang="en-US" dirty="0"/>
              <a:t>2000 since last LAN Admin </a:t>
            </a:r>
            <a:r>
              <a:rPr lang="en-US" dirty="0" smtClean="0"/>
              <a:t>meeting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LAN and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buy Access Points if DO will buy instead?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Tech Bond, No State Tech Bond until at least November 2016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 LAN Funded (Infrastructure/Wireless for 1:1)</a:t>
            </a:r>
          </a:p>
          <a:p>
            <a:pPr lvl="1"/>
            <a:r>
              <a:rPr lang="en-US" dirty="0" smtClean="0"/>
              <a:t>Fall/Spring 2014-15 – Assessments and Bids, </a:t>
            </a:r>
            <a:r>
              <a:rPr lang="en-US" dirty="0" err="1" smtClean="0"/>
              <a:t>eRate</a:t>
            </a:r>
            <a:r>
              <a:rPr lang="en-US" dirty="0" smtClean="0"/>
              <a:t> Filing</a:t>
            </a:r>
          </a:p>
          <a:p>
            <a:pPr lvl="1"/>
            <a:r>
              <a:rPr lang="en-US" dirty="0" smtClean="0"/>
              <a:t>Installation July 2015- September 2016 Wireless 1:1 @ High Schools FY 2015-2016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Funding YET for Middle and Elementary</a:t>
            </a:r>
          </a:p>
          <a:p>
            <a:pPr lvl="1"/>
            <a:r>
              <a:rPr lang="en-US" dirty="0" smtClean="0"/>
              <a:t>Earliest for Middle Schools: 2016-17</a:t>
            </a:r>
          </a:p>
          <a:p>
            <a:pPr lvl="1"/>
            <a:r>
              <a:rPr lang="en-US" dirty="0" smtClean="0"/>
              <a:t>Earliest for Elementary Schools: 2017-18</a:t>
            </a:r>
          </a:p>
          <a:p>
            <a:pPr lvl="2"/>
            <a:r>
              <a:rPr lang="en-US" i="1" dirty="0" smtClean="0"/>
              <a:t>Within tech refresh timelines </a:t>
            </a:r>
            <a:r>
              <a:rPr lang="en-US" i="1" u="sng" dirty="0" smtClean="0"/>
              <a:t>anyway</a:t>
            </a:r>
            <a:r>
              <a:rPr lang="en-US" i="1" dirty="0" smtClean="0"/>
              <a:t>… 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 the meantime….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use Computer Matching Funds, Site Funds or Gift Funds to augment wireless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Contact Pierre for WLAN Site Survey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MUST assess wireless BEFORE any major mobile device purchase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5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Next Meeting:</a:t>
            </a:r>
          </a:p>
          <a:p>
            <a:r>
              <a:rPr lang="en-US" dirty="0" smtClean="0"/>
              <a:t>Cypress Village</a:t>
            </a:r>
          </a:p>
          <a:p>
            <a:r>
              <a:rPr lang="en-US" dirty="0" smtClean="0"/>
              <a:t>13 November 3:30PM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SBAC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thinking SBAC thoughts!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planning and preparation: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Computer labs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WiFi</a:t>
            </a:r>
            <a:r>
              <a:rPr lang="en-US" dirty="0"/>
              <a:t> &amp; Wired Infrastructure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 considerations: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Statewide Public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School Matching </a:t>
            </a:r>
            <a:r>
              <a:rPr lang="en-US" dirty="0" smtClean="0"/>
              <a:t>Funds (SBAC/Common Core already infused)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Dell Chromebook Delays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Zeina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Ammar</a:t>
            </a:r>
            <a:endParaRPr lang="en-US" b="1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SIGMAnet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ZAmmar@SIGMAnet.com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nccscurriculum.org/wp-content/uploads/2013/11/ccss-sb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733675" cy="204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9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Chromebooks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781800" cy="491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Chromebooks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1910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Console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Units corresponding to school sites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Directory Sync GAPS and GADS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settings/preferences/policies within OU’s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down Chromebooks which do not have location Tagged</a:t>
            </a:r>
          </a:p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sites must buy management licenses for donated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Meraki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3" y="1574801"/>
            <a:ext cx="811901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Meraki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11480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Enrollment Program (DEP)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piloting at CY and PS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for enrolling new and old iPads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Benefits, process for moving forward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 Considerations – Overall WiFi health at sites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iPad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 DEP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13" y="1417638"/>
            <a:ext cx="3399574" cy="415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7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367</Words>
  <Application>Microsoft Office PowerPoint</Application>
  <PresentationFormat>On-screen Show (4:3)</PresentationFormat>
  <Paragraphs>85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Office Theme</vt:lpstr>
      <vt:lpstr>LAN Admin Meeting</vt:lpstr>
      <vt:lpstr>Meeting Agenda</vt:lpstr>
      <vt:lpstr>LAN and Wireless</vt:lpstr>
      <vt:lpstr>SBAC Update</vt:lpstr>
      <vt:lpstr>Chromebooks</vt:lpstr>
      <vt:lpstr>Chromebooks</vt:lpstr>
      <vt:lpstr>Meraki</vt:lpstr>
      <vt:lpstr>Meraki</vt:lpstr>
      <vt:lpstr>iPad DEP Setup</vt:lpstr>
      <vt:lpstr>iPad setup </vt:lpstr>
      <vt:lpstr>iPad Setup</vt:lpstr>
      <vt:lpstr>iPad setup</vt:lpstr>
      <vt:lpstr>iPad setup</vt:lpstr>
      <vt:lpstr>iPad Setup</vt:lpstr>
      <vt:lpstr>iPad Setup</vt:lpstr>
      <vt:lpstr>iPad setup</vt:lpstr>
      <vt:lpstr>iPad Setup</vt:lpstr>
      <vt:lpstr>iPad Setup</vt:lpstr>
      <vt:lpstr>iPad Setup</vt:lpstr>
      <vt:lpstr>iPad Setup</vt:lpstr>
      <vt:lpstr>iPad Setup</vt:lpstr>
      <vt:lpstr>iPad Setup</vt:lpstr>
      <vt:lpstr>Microsoft Student Advantage www.aka.ms/iusd </vt:lpstr>
      <vt:lpstr>Teacher Advantage?</vt:lpstr>
      <vt:lpstr>SCCM – Where are you?</vt:lpstr>
      <vt:lpstr>Arcsight Logger</vt:lpstr>
      <vt:lpstr>Arcsight Logger</vt:lpstr>
      <vt:lpstr>Guidance Encase (Forensics)</vt:lpstr>
      <vt:lpstr>Help Desk Ticket Reminders &amp; Fun facts</vt:lpstr>
      <vt:lpstr>Questions?</vt:lpstr>
    </vt:vector>
  </TitlesOfParts>
  <Company>SFUSD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fordb</dc:creator>
  <cp:lastModifiedBy>Lance Auman-Admin</cp:lastModifiedBy>
  <cp:revision>172</cp:revision>
  <cp:lastPrinted>2013-04-16T21:26:01Z</cp:lastPrinted>
  <dcterms:created xsi:type="dcterms:W3CDTF">2010-09-14T04:49:57Z</dcterms:created>
  <dcterms:modified xsi:type="dcterms:W3CDTF">2014-10-16T21:46:11Z</dcterms:modified>
</cp:coreProperties>
</file>