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1" r:id="rId3"/>
    <p:sldId id="377" r:id="rId4"/>
    <p:sldId id="378" r:id="rId5"/>
    <p:sldId id="381" r:id="rId6"/>
    <p:sldId id="382" r:id="rId7"/>
    <p:sldId id="379" r:id="rId8"/>
    <p:sldId id="380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4" autoAdjust="0"/>
    <p:restoredTop sz="94660"/>
  </p:normalViewPr>
  <p:slideViewPr>
    <p:cSldViewPr>
      <p:cViewPr varScale="1">
        <p:scale>
          <a:sx n="125" d="100"/>
          <a:sy n="125" d="100"/>
        </p:scale>
        <p:origin x="12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E347151A-3D17-4A3E-8D3D-27037C4AD6D8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E8C55F77-C04B-4F5C-BB04-5CC2538DB8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8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8EA841B-9AA2-4486-AD13-F37DFF4C8C6E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59667842-82B6-42B2-ADB6-52709A4C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5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90600" y="586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Irvine Unified School District</a:t>
            </a:r>
            <a:endParaRPr lang="en-US" sz="18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8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Information Technology Department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 descr="IUSD-logo-1_SM.png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81000" y="5867400"/>
            <a:ext cx="685800" cy="609600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8" idx="3"/>
          </p:cNvCxnSpPr>
          <p:nvPr userDrawn="1"/>
        </p:nvCxnSpPr>
        <p:spPr>
          <a:xfrm>
            <a:off x="1066800" y="6172200"/>
            <a:ext cx="762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rot="10800000">
            <a:off x="457200" y="1219200"/>
            <a:ext cx="82296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600" b="1" kern="1200" cap="small" baseline="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anet.iusd.org/infotech/employee-discount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en-US" sz="6600" cap="small" dirty="0" smtClean="0"/>
              <a:t>LAN Admin Meeting</a:t>
            </a:r>
            <a:endParaRPr lang="en-US" sz="66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November 13, </a:t>
            </a:r>
            <a:r>
              <a:rPr lang="en-US" dirty="0" smtClean="0"/>
              <a:t>2014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Meeting 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320159"/>
              </p:ext>
            </p:extLst>
          </p:nvPr>
        </p:nvGraphicFramePr>
        <p:xfrm>
          <a:off x="762000" y="1448118"/>
          <a:ext cx="76200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Agenda</a:t>
                      </a:r>
                      <a:r>
                        <a:rPr lang="en-US" sz="2800" baseline="0" dirty="0" smtClean="0"/>
                        <a:t> Item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Facilities Design – Tech Implications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Cypress Village</a:t>
                      </a:r>
                      <a:r>
                        <a:rPr lang="en-US" sz="2800" baseline="0" dirty="0" smtClean="0"/>
                        <a:t> Tour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Project</a:t>
                      </a:r>
                      <a:r>
                        <a:rPr lang="en-US" sz="2800" baseline="0" dirty="0" smtClean="0"/>
                        <a:t> Updates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Microsoft</a:t>
                      </a:r>
                      <a:r>
                        <a:rPr lang="en-US" sz="2800" baseline="0" dirty="0" smtClean="0"/>
                        <a:t> Office for Staff (Personal Use)</a:t>
                      </a:r>
                      <a:endParaRPr lang="en-US" sz="2800" dirty="0" smtClean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CETPA</a:t>
                      </a:r>
                      <a:r>
                        <a:rPr lang="en-US" sz="2800" baseline="0" dirty="0" smtClean="0"/>
                        <a:t> – Conference and Regional Group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CUE – Early Bird </a:t>
                      </a:r>
                      <a:r>
                        <a:rPr lang="en-US" sz="2800" dirty="0" err="1" smtClean="0"/>
                        <a:t>Reg</a:t>
                      </a:r>
                      <a:r>
                        <a:rPr lang="en-US" sz="2800" dirty="0" smtClean="0"/>
                        <a:t> 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December Meeting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8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Facilities Design and Tech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Flexibility/Mobility </a:t>
            </a:r>
          </a:p>
          <a:p>
            <a:pPr lvl="1"/>
            <a:r>
              <a:rPr lang="en-US" dirty="0" smtClean="0"/>
              <a:t>Flexible/Reconfigurable Furniture</a:t>
            </a:r>
          </a:p>
          <a:p>
            <a:pPr lvl="1"/>
            <a:r>
              <a:rPr lang="en-US" dirty="0" smtClean="0"/>
              <a:t>Small Group Learning Spaces</a:t>
            </a:r>
          </a:p>
          <a:p>
            <a:pPr lvl="1"/>
            <a:r>
              <a:rPr lang="en-US" dirty="0" smtClean="0"/>
              <a:t>Outdoor Learning Spaces</a:t>
            </a:r>
          </a:p>
          <a:p>
            <a:pPr lvl="1"/>
            <a:r>
              <a:rPr lang="en-US" dirty="0" smtClean="0"/>
              <a:t>Wireless/Mobile Devices</a:t>
            </a:r>
          </a:p>
          <a:p>
            <a:pPr lvl="1"/>
            <a:r>
              <a:rPr lang="en-US" dirty="0" smtClean="0"/>
              <a:t>“Untethered” Teachers</a:t>
            </a:r>
          </a:p>
          <a:p>
            <a:pPr lvl="1"/>
            <a:r>
              <a:rPr lang="en-US" dirty="0" smtClean="0"/>
              <a:t>Technology is an everyday TOOL – Not someplace you GO</a:t>
            </a:r>
          </a:p>
          <a:p>
            <a:r>
              <a:rPr lang="en-US" dirty="0" smtClean="0"/>
              <a:t>Dependent on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222120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Updates- SCCM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855882"/>
              </p:ext>
            </p:extLst>
          </p:nvPr>
        </p:nvGraphicFramePr>
        <p:xfrm>
          <a:off x="457200" y="1600200"/>
          <a:ext cx="82296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86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Milestones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December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Site</a:t>
                      </a:r>
                      <a:r>
                        <a:rPr lang="en-US" baseline="0" dirty="0" smtClean="0"/>
                        <a:t> Needs Assessments (Site-Wide)</a:t>
                      </a:r>
                    </a:p>
                    <a:p>
                      <a:r>
                        <a:rPr lang="en-US" baseline="0" dirty="0" smtClean="0"/>
                        <a:t>Back-End Infrastructure Completed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January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SCCM</a:t>
                      </a:r>
                      <a:r>
                        <a:rPr lang="en-US" baseline="0" dirty="0" smtClean="0"/>
                        <a:t> Configuration, Policy Development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Pilot Sites Detailed Assessments (User-Level)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</a:t>
                      </a:r>
                      <a:r>
                        <a:rPr lang="en-US" baseline="0" dirty="0" smtClean="0"/>
                        <a:t>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Packages (Apps/Bundles) Developed and Tested</a:t>
                      </a:r>
                    </a:p>
                    <a:p>
                      <a:r>
                        <a:rPr lang="en-US" baseline="0" dirty="0" smtClean="0"/>
                        <a:t>Pilot Sites Implementation and Feedback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March – May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Final Schedule Developed</a:t>
                      </a:r>
                    </a:p>
                    <a:p>
                      <a:r>
                        <a:rPr lang="en-US" baseline="0" dirty="0" smtClean="0"/>
                        <a:t>Site Implementations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June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Hybrid/Two-Step Process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46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Voicemail Upgrade – December 3</a:t>
            </a:r>
            <a:r>
              <a:rPr lang="en-US" baseline="30000" dirty="0" smtClean="0"/>
              <a:t>rd</a:t>
            </a:r>
            <a:r>
              <a:rPr lang="en-US" dirty="0" smtClean="0"/>
              <a:t> -4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Email will go out tomorrow</a:t>
            </a:r>
          </a:p>
          <a:p>
            <a:pPr lvl="1"/>
            <a:r>
              <a:rPr lang="en-US" dirty="0" smtClean="0"/>
              <a:t>Users should clear out voicemail “just in case”</a:t>
            </a:r>
          </a:p>
          <a:p>
            <a:pPr lvl="1"/>
            <a:r>
              <a:rPr lang="en-US" dirty="0" smtClean="0"/>
              <a:t>Voicemail will be down for a few hours (after 5:30, 12/3)</a:t>
            </a:r>
          </a:p>
          <a:p>
            <a:pPr lvl="1"/>
            <a:r>
              <a:rPr lang="en-US" dirty="0" smtClean="0"/>
              <a:t>Voicemail more than 1 year old will be deleted</a:t>
            </a:r>
          </a:p>
        </p:txBody>
      </p:sp>
    </p:spTree>
    <p:extLst>
      <p:ext uri="{BB962C8B-B14F-4D97-AF65-F5344CB8AC3E}">
        <p14:creationId xmlns:p14="http://schemas.microsoft.com/office/powerpoint/2010/main" val="2541150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Projector Refresh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Projector Refresh Project</a:t>
            </a:r>
          </a:p>
          <a:p>
            <a:pPr lvl="1"/>
            <a:r>
              <a:rPr lang="en-US" dirty="0"/>
              <a:t>1035 Rooms Complete </a:t>
            </a:r>
          </a:p>
          <a:p>
            <a:pPr lvl="1"/>
            <a:r>
              <a:rPr lang="en-US" dirty="0"/>
              <a:t>“Standard Approach</a:t>
            </a:r>
            <a:r>
              <a:rPr lang="en-US" dirty="0" smtClean="0"/>
              <a:t>”:</a:t>
            </a:r>
          </a:p>
          <a:p>
            <a:pPr lvl="2"/>
            <a:r>
              <a:rPr lang="en-US" dirty="0" smtClean="0"/>
              <a:t>What is the solution that meets the needs of most teachers that would use this space?</a:t>
            </a:r>
          </a:p>
          <a:p>
            <a:pPr lvl="2"/>
            <a:r>
              <a:rPr lang="en-US" dirty="0" smtClean="0"/>
              <a:t>Maximize reuse of mounts/cabling</a:t>
            </a:r>
            <a:endParaRPr lang="en-US" dirty="0"/>
          </a:p>
          <a:p>
            <a:pPr lvl="1"/>
            <a:r>
              <a:rPr lang="en-US" dirty="0"/>
              <a:t>Change </a:t>
            </a:r>
            <a:r>
              <a:rPr lang="en-US" dirty="0" smtClean="0"/>
              <a:t>Orders</a:t>
            </a:r>
          </a:p>
          <a:p>
            <a:pPr lvl="2"/>
            <a:r>
              <a:rPr lang="en-US" dirty="0" smtClean="0"/>
              <a:t>“Immovable Objects” Fire/ADA restrictions, lighting structures</a:t>
            </a:r>
          </a:p>
          <a:p>
            <a:pPr lvl="2"/>
            <a:r>
              <a:rPr lang="en-US" dirty="0" smtClean="0"/>
              <a:t>Must be “Good for All”</a:t>
            </a:r>
          </a:p>
          <a:p>
            <a:pPr lvl="2"/>
            <a:r>
              <a:rPr lang="en-US" dirty="0" smtClean="0"/>
              <a:t>Approved by Principal before submitted to Project Team</a:t>
            </a:r>
          </a:p>
          <a:p>
            <a:pPr lvl="2"/>
            <a:r>
              <a:rPr lang="en-US" dirty="0" smtClean="0"/>
              <a:t>Site responsible for additional cost in most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30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Office for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Free (for Personal Use) Office available to staff soon</a:t>
            </a:r>
          </a:p>
          <a:p>
            <a:r>
              <a:rPr lang="en-US" dirty="0" smtClean="0"/>
              <a:t>Includes edit rights on iOS Office</a:t>
            </a:r>
          </a:p>
          <a:p>
            <a:r>
              <a:rPr lang="en-US" dirty="0" smtClean="0"/>
              <a:t>Formal Announcement to come after testing is complete</a:t>
            </a:r>
          </a:p>
          <a:p>
            <a:r>
              <a:rPr lang="en-US" dirty="0" smtClean="0"/>
              <a:t>Two options for staff:</a:t>
            </a:r>
          </a:p>
          <a:p>
            <a:pPr lvl="1"/>
            <a:r>
              <a:rPr lang="en-US" dirty="0" smtClean="0"/>
              <a:t>Free- For duration of employment with IUSD</a:t>
            </a:r>
          </a:p>
          <a:p>
            <a:pPr lvl="1"/>
            <a:r>
              <a:rPr lang="en-US" dirty="0" smtClean="0"/>
              <a:t>$10 – Perpetual License</a:t>
            </a:r>
          </a:p>
          <a:p>
            <a:r>
              <a:rPr lang="en-US" dirty="0" smtClean="0"/>
              <a:t>Instructions will be emailed</a:t>
            </a:r>
            <a:r>
              <a:rPr lang="en-US" dirty="0"/>
              <a:t>, posted to: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intranet.iusd.org/infotech/employee-discounts.html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409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CETPA </a:t>
            </a:r>
          </a:p>
          <a:p>
            <a:pPr lvl="1"/>
            <a:r>
              <a:rPr lang="en-US" dirty="0" err="1" smtClean="0"/>
              <a:t>Mgt</a:t>
            </a:r>
            <a:r>
              <a:rPr lang="en-US" dirty="0" smtClean="0"/>
              <a:t> Team at Conference November 17-21</a:t>
            </a:r>
          </a:p>
          <a:p>
            <a:pPr lvl="1"/>
            <a:r>
              <a:rPr lang="en-US" dirty="0" smtClean="0"/>
              <a:t>Regional Group Meeting in January – Help Desk Shootout</a:t>
            </a:r>
          </a:p>
          <a:p>
            <a:r>
              <a:rPr lang="en-US" dirty="0" smtClean="0"/>
              <a:t>CUE </a:t>
            </a:r>
          </a:p>
          <a:p>
            <a:pPr lvl="1"/>
            <a:r>
              <a:rPr lang="en-US" dirty="0" smtClean="0"/>
              <a:t>Early Bird </a:t>
            </a:r>
            <a:r>
              <a:rPr lang="en-US" dirty="0" err="1" smtClean="0"/>
              <a:t>Reg</a:t>
            </a:r>
            <a:r>
              <a:rPr lang="en-US" dirty="0" smtClean="0"/>
              <a:t> Closing Soon </a:t>
            </a:r>
          </a:p>
          <a:p>
            <a:pPr lvl="1"/>
            <a:r>
              <a:rPr lang="en-US" dirty="0" smtClean="0"/>
              <a:t>Coordinate with Ed Tech Team </a:t>
            </a:r>
          </a:p>
          <a:p>
            <a:r>
              <a:rPr lang="en-US" dirty="0" smtClean="0"/>
              <a:t>December 18 Location?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090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4488</TotalTime>
  <Words>337</Words>
  <Application>Microsoft Office PowerPoint</Application>
  <PresentationFormat>On-screen Show (4:3)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LAN Admin Meeting</vt:lpstr>
      <vt:lpstr>Meeting Agenda</vt:lpstr>
      <vt:lpstr>Facilities Design and Tech</vt:lpstr>
      <vt:lpstr>Project Updates- SCCM</vt:lpstr>
      <vt:lpstr>Project Updates</vt:lpstr>
      <vt:lpstr>Projector Refresh Project</vt:lpstr>
      <vt:lpstr>Microsoft Office for Staff</vt:lpstr>
      <vt:lpstr>Additional Thoughts</vt:lpstr>
    </vt:vector>
  </TitlesOfParts>
  <Company>SFUSD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fordb</dc:creator>
  <cp:lastModifiedBy>Brianne Ford</cp:lastModifiedBy>
  <cp:revision>178</cp:revision>
  <cp:lastPrinted>2013-04-16T21:26:01Z</cp:lastPrinted>
  <dcterms:created xsi:type="dcterms:W3CDTF">2010-09-14T04:49:57Z</dcterms:created>
  <dcterms:modified xsi:type="dcterms:W3CDTF">2014-11-13T22:32:28Z</dcterms:modified>
</cp:coreProperties>
</file>