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1" r:id="rId3"/>
    <p:sldId id="377" r:id="rId4"/>
    <p:sldId id="383" r:id="rId5"/>
    <p:sldId id="392" r:id="rId6"/>
    <p:sldId id="393" r:id="rId7"/>
    <p:sldId id="396" r:id="rId8"/>
    <p:sldId id="397" r:id="rId9"/>
    <p:sldId id="384" r:id="rId10"/>
    <p:sldId id="385" r:id="rId11"/>
    <p:sldId id="387" r:id="rId12"/>
    <p:sldId id="388" r:id="rId13"/>
    <p:sldId id="389" r:id="rId14"/>
    <p:sldId id="390" r:id="rId15"/>
    <p:sldId id="391" r:id="rId16"/>
    <p:sldId id="378" r:id="rId17"/>
    <p:sldId id="398" r:id="rId18"/>
    <p:sldId id="380" r:id="rId19"/>
    <p:sldId id="399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32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2" autoAdjust="0"/>
    <p:restoredTop sz="94660"/>
  </p:normalViewPr>
  <p:slideViewPr>
    <p:cSldViewPr>
      <p:cViewPr varScale="1">
        <p:scale>
          <a:sx n="82" d="100"/>
          <a:sy n="82" d="100"/>
        </p:scale>
        <p:origin x="88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E347151A-3D17-4A3E-8D3D-27037C4AD6D8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E8C55F77-C04B-4F5C-BB04-5CC2538DB8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6381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28EA841B-9AA2-4486-AD13-F37DFF4C8C6E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7" rIns="93175" bIns="465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5" tIns="46587" rIns="93175" bIns="4658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59667842-82B6-42B2-ADB6-52709A4CE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54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990600" y="5867400"/>
            <a:ext cx="76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Irvine Unified School District</a:t>
            </a:r>
            <a:endParaRPr lang="en-US" sz="1800" kern="1200" dirty="0" smtClean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  <a:p>
            <a:r>
              <a:rPr lang="en-US" sz="1800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Information Technology Department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8" name="Picture 7" descr="IUSD-logo-1_SM.png"/>
          <p:cNvPicPr/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381000" y="5867400"/>
            <a:ext cx="685800" cy="609600"/>
          </a:xfrm>
          <a:prstGeom prst="rect">
            <a:avLst/>
          </a:prstGeom>
        </p:spPr>
      </p:pic>
      <p:cxnSp>
        <p:nvCxnSpPr>
          <p:cNvPr id="10" name="Straight Connector 9"/>
          <p:cNvCxnSpPr>
            <a:stCxn id="8" idx="3"/>
          </p:cNvCxnSpPr>
          <p:nvPr userDrawn="1"/>
        </p:nvCxnSpPr>
        <p:spPr>
          <a:xfrm>
            <a:off x="1066800" y="6172200"/>
            <a:ext cx="762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 rot="10800000">
            <a:off x="457200" y="1219200"/>
            <a:ext cx="822960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3600" b="1" kern="1200" cap="small" baseline="0">
          <a:solidFill>
            <a:schemeClr val="bg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  <a:effectLst>
            <a:reflection blurRad="6350" stA="52000" endA="300" endPos="35000" dir="5400000" sy="-100000" algn="bl" rotWithShape="0"/>
          </a:effectLst>
        </p:spPr>
        <p:txBody>
          <a:bodyPr>
            <a:normAutofit/>
          </a:bodyPr>
          <a:lstStyle/>
          <a:p>
            <a:pPr algn="ctr"/>
            <a:r>
              <a:rPr lang="en-US" sz="6600" cap="small" dirty="0" smtClean="0"/>
              <a:t>LAN Admin Meeting</a:t>
            </a:r>
            <a:endParaRPr lang="en-US" sz="6600" cap="smal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2590800"/>
          </a:xfrm>
        </p:spPr>
        <p:txBody>
          <a:bodyPr>
            <a:normAutofit/>
          </a:bodyPr>
          <a:lstStyle/>
          <a:p>
            <a:r>
              <a:rPr lang="en-US" dirty="0" smtClean="0"/>
              <a:t>January 22, 2015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6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iOS Project Update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Demystifying DEP and MDM</a:t>
            </a:r>
          </a:p>
          <a:p>
            <a:r>
              <a:rPr lang="en-US" dirty="0" smtClean="0"/>
              <a:t>Project Plan</a:t>
            </a:r>
          </a:p>
          <a:p>
            <a:r>
              <a:rPr lang="en-US" dirty="0" smtClean="0"/>
              <a:t>Moving forward</a:t>
            </a:r>
            <a:endParaRPr lang="en-US" dirty="0"/>
          </a:p>
        </p:txBody>
      </p:sp>
      <p:pic>
        <p:nvPicPr>
          <p:cNvPr id="9" name="Picture 2" descr="http://d.ibtimes.co.uk/en/full/1399571/how-prepare-install-ios-8-final-public-version-iphone-5-5s-5c-4s-ipad-ipod-touc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7290" y="2226469"/>
            <a:ext cx="4083361" cy="2360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0045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Demystifying DEP and MDM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9189" y="1417638"/>
            <a:ext cx="4590011" cy="326350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Two ways to supervise iPads</a:t>
            </a:r>
          </a:p>
          <a:p>
            <a:r>
              <a:rPr lang="en-US" sz="2000" dirty="0" smtClean="0"/>
              <a:t>Moving from configurator to MDM</a:t>
            </a:r>
          </a:p>
          <a:p>
            <a:r>
              <a:rPr lang="en-US" sz="2000" dirty="0" smtClean="0"/>
              <a:t>Why?</a:t>
            </a:r>
          </a:p>
          <a:p>
            <a:r>
              <a:rPr lang="en-US" sz="2000" dirty="0" smtClean="0"/>
              <a:t>VPP accounts for each site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  <p:pic>
        <p:nvPicPr>
          <p:cNvPr id="9" name="Picture 4" descr="http://www.italiawebsite.it/images/stories/foto_articoli/2014/aggiornamento_ios_iphone_ipad_20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3225" y="3244872"/>
            <a:ext cx="2822462" cy="2756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www.safetyitem.com/shop/pc/catalog/sv-spec/HV6016YW-SUP-b_3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271" y="355146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1332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125" y="1288208"/>
            <a:ext cx="5707856" cy="4057650"/>
          </a:xfrm>
          <a:prstGeom prst="rect">
            <a:avLst/>
          </a:prstGeom>
        </p:spPr>
      </p:pic>
      <p:sp>
        <p:nvSpPr>
          <p:cNvPr id="8" name="Left Arrow 7"/>
          <p:cNvSpPr/>
          <p:nvPr/>
        </p:nvSpPr>
        <p:spPr>
          <a:xfrm>
            <a:off x="4464698" y="2123881"/>
            <a:ext cx="895739" cy="398884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2613831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Project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086600" cy="4525963"/>
          </a:xfrm>
        </p:spPr>
        <p:txBody>
          <a:bodyPr/>
          <a:lstStyle/>
          <a:p>
            <a:r>
              <a:rPr lang="en-US" dirty="0" smtClean="0"/>
              <a:t>Progress and process</a:t>
            </a:r>
          </a:p>
          <a:p>
            <a:r>
              <a:rPr lang="en-US" dirty="0" smtClean="0"/>
              <a:t>Site by site migration</a:t>
            </a:r>
          </a:p>
          <a:p>
            <a:r>
              <a:rPr lang="en-US" dirty="0" smtClean="0"/>
              <a:t>Post conversion set up (how it will work)</a:t>
            </a:r>
          </a:p>
        </p:txBody>
      </p:sp>
    </p:spTree>
    <p:extLst>
      <p:ext uri="{BB962C8B-B14F-4D97-AF65-F5344CB8AC3E}">
        <p14:creationId xmlns:p14="http://schemas.microsoft.com/office/powerpoint/2010/main" val="22316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Moving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Keep using current management method until migration</a:t>
            </a:r>
          </a:p>
          <a:p>
            <a:r>
              <a:rPr lang="en-US" dirty="0" smtClean="0"/>
              <a:t>Understand implications of purchases before migration</a:t>
            </a:r>
          </a:p>
          <a:p>
            <a:r>
              <a:rPr lang="en-US" dirty="0" smtClean="0"/>
              <a:t>What we need to for now: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 smtClean="0"/>
              <a:t>Have staff create “free” Apple ID with their IUSD email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 smtClean="0"/>
              <a:t>Make sure to name any new iPads in logical way:</a:t>
            </a:r>
          </a:p>
          <a:p>
            <a:pPr marL="685800" lvl="2" indent="0">
              <a:buNone/>
            </a:pPr>
            <a:r>
              <a:rPr lang="en-US" dirty="0" smtClean="0"/>
              <a:t>(ab-johnsmith)</a:t>
            </a:r>
          </a:p>
        </p:txBody>
      </p:sp>
      <p:pic>
        <p:nvPicPr>
          <p:cNvPr id="3074" name="Picture 2" descr="Change name with iPh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270" y="1815058"/>
            <a:ext cx="2181080" cy="3853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26853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Updates- SCCM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4042863"/>
              </p:ext>
            </p:extLst>
          </p:nvPr>
        </p:nvGraphicFramePr>
        <p:xfrm>
          <a:off x="457200" y="1600200"/>
          <a:ext cx="8229600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586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Timeline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Milestones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December 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Site</a:t>
                      </a:r>
                      <a:r>
                        <a:rPr lang="en-US" baseline="0" dirty="0" smtClean="0"/>
                        <a:t> Needs Assessments (Site-Wide)</a:t>
                      </a:r>
                    </a:p>
                    <a:p>
                      <a:r>
                        <a:rPr lang="en-US" baseline="0" dirty="0" smtClean="0"/>
                        <a:t>Back-End Infrastructure Completed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January - March 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SCCM</a:t>
                      </a:r>
                      <a:r>
                        <a:rPr lang="en-US" baseline="0" dirty="0" smtClean="0"/>
                        <a:t> Configuration, Policy Development</a:t>
                      </a:r>
                    </a:p>
                    <a:p>
                      <a:r>
                        <a:rPr lang="en-US" baseline="0" dirty="0" smtClean="0"/>
                        <a:t>Pilot Sites Detailed Assessments (User-Level) Packages (Apps/Bundles) Developed and Tested</a:t>
                      </a:r>
                    </a:p>
                    <a:p>
                      <a:r>
                        <a:rPr lang="en-US" baseline="0" dirty="0" smtClean="0"/>
                        <a:t>Pilot Sites Implementation and Feedback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aseline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April – June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Final Schedule Developed</a:t>
                      </a:r>
                    </a:p>
                    <a:p>
                      <a:r>
                        <a:rPr lang="en-US" baseline="0" dirty="0" smtClean="0"/>
                        <a:t>Site Implementations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4663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SCCM Update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Core Components are functional</a:t>
            </a:r>
          </a:p>
          <a:p>
            <a:r>
              <a:rPr lang="en-US" dirty="0" smtClean="0"/>
              <a:t>Working on a fresh Windows 7 Image, GPO</a:t>
            </a:r>
          </a:p>
          <a:p>
            <a:r>
              <a:rPr lang="en-US" dirty="0" smtClean="0"/>
              <a:t>Recreating </a:t>
            </a:r>
            <a:r>
              <a:rPr lang="en-US" dirty="0" err="1" smtClean="0"/>
              <a:t>Zenworks</a:t>
            </a:r>
            <a:r>
              <a:rPr lang="en-US" dirty="0" smtClean="0"/>
              <a:t> Bundles to SCCM Formats</a:t>
            </a:r>
          </a:p>
          <a:p>
            <a:pPr lvl="1"/>
            <a:r>
              <a:rPr lang="en-US" dirty="0" smtClean="0"/>
              <a:t>App-V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7070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GAFE Passwords</a:t>
            </a:r>
          </a:p>
          <a:p>
            <a:pPr lvl="1"/>
            <a:r>
              <a:rPr lang="en-US" dirty="0" smtClean="0"/>
              <a:t>Preexisting passwords set to expire on first login</a:t>
            </a:r>
          </a:p>
          <a:p>
            <a:pPr lvl="2"/>
            <a:r>
              <a:rPr lang="en-US" dirty="0" smtClean="0"/>
              <a:t>Fixed by CTRL+ALT+DEL</a:t>
            </a:r>
          </a:p>
          <a:p>
            <a:pPr lvl="1"/>
            <a:r>
              <a:rPr lang="en-US" dirty="0" smtClean="0"/>
              <a:t>New Accounts</a:t>
            </a:r>
          </a:p>
          <a:p>
            <a:pPr lvl="2"/>
            <a:r>
              <a:rPr lang="en-US" dirty="0" smtClean="0"/>
              <a:t>Not being properly synched</a:t>
            </a:r>
          </a:p>
          <a:p>
            <a:pPr lvl="2"/>
            <a:r>
              <a:rPr lang="en-US" dirty="0"/>
              <a:t>Fixed by CTRL+ALT+DEL</a:t>
            </a:r>
          </a:p>
          <a:p>
            <a:pPr lvl="2"/>
            <a:r>
              <a:rPr lang="en-US" dirty="0" smtClean="0"/>
              <a:t>Working with consultant to find root cause/ongoing fix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0900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February 19, 2015  - </a:t>
            </a:r>
            <a:r>
              <a:rPr lang="en-US" smtClean="0"/>
              <a:t>Greentree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334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Meeting Agenda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5621786"/>
              </p:ext>
            </p:extLst>
          </p:nvPr>
        </p:nvGraphicFramePr>
        <p:xfrm>
          <a:off x="762000" y="1448118"/>
          <a:ext cx="76200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Agenda</a:t>
                      </a:r>
                      <a:r>
                        <a:rPr lang="en-US" sz="2800" baseline="0" dirty="0" smtClean="0"/>
                        <a:t> Item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Staffing</a:t>
                      </a:r>
                      <a:r>
                        <a:rPr lang="en-US" sz="2800" baseline="0" dirty="0" smtClean="0"/>
                        <a:t> Update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SBAC – Break the Network Day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iOS Project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SCCM Update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583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Staffing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Technicians- Growth</a:t>
            </a:r>
          </a:p>
          <a:p>
            <a:pPr lvl="1"/>
            <a:r>
              <a:rPr lang="en-US" dirty="0" smtClean="0"/>
              <a:t>Jon Krueger </a:t>
            </a:r>
          </a:p>
          <a:p>
            <a:pPr lvl="1"/>
            <a:r>
              <a:rPr lang="en-US" dirty="0" err="1" smtClean="0"/>
              <a:t>Ailene</a:t>
            </a:r>
            <a:r>
              <a:rPr lang="en-US" dirty="0" smtClean="0"/>
              <a:t> Salcedo Chang</a:t>
            </a:r>
          </a:p>
          <a:p>
            <a:r>
              <a:rPr lang="en-US" dirty="0" smtClean="0"/>
              <a:t>Transitions/New Roles</a:t>
            </a:r>
          </a:p>
          <a:p>
            <a:pPr lvl="1"/>
            <a:r>
              <a:rPr lang="en-US" dirty="0" smtClean="0"/>
              <a:t>Nick Grange, Systems Admin I (Feb.)</a:t>
            </a:r>
          </a:p>
          <a:p>
            <a:r>
              <a:rPr lang="en-US" dirty="0" smtClean="0"/>
              <a:t>Additional Positions - Backfills</a:t>
            </a:r>
          </a:p>
          <a:p>
            <a:pPr lvl="1"/>
            <a:r>
              <a:rPr lang="en-US" dirty="0" smtClean="0"/>
              <a:t>Computer Support Specialist III (10 month)</a:t>
            </a:r>
          </a:p>
          <a:p>
            <a:pPr lvl="1"/>
            <a:r>
              <a:rPr lang="en-US" dirty="0" smtClean="0"/>
              <a:t>Computer Support Specialist III (12 month – WHS)</a:t>
            </a:r>
          </a:p>
        </p:txBody>
      </p:sp>
    </p:spTree>
    <p:extLst>
      <p:ext uri="{BB962C8B-B14F-4D97-AF65-F5344CB8AC3E}">
        <p14:creationId xmlns:p14="http://schemas.microsoft.com/office/powerpoint/2010/main" val="2221209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SBAC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SBAC Reminders-</a:t>
            </a:r>
          </a:p>
          <a:p>
            <a:pPr lvl="1"/>
            <a:r>
              <a:rPr lang="en-US" dirty="0" smtClean="0"/>
              <a:t>Test will be approximately 7-8 hours (double pilot length)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Sites must ensure adequate infrastructure, computers and peripherals (mice, headphones) to meet the need. </a:t>
            </a:r>
          </a:p>
          <a:p>
            <a:pPr lvl="1"/>
            <a:r>
              <a:rPr lang="en-US" dirty="0" smtClean="0"/>
              <a:t>Expect delays in ordering and imaging through the end of this year.  </a:t>
            </a:r>
          </a:p>
          <a:p>
            <a:pPr lvl="1"/>
            <a:r>
              <a:rPr lang="en-US" dirty="0" smtClean="0"/>
              <a:t>NOW is the time to test your environment.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954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SBAC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Secure Browser 7.2 Bundle</a:t>
            </a:r>
          </a:p>
          <a:p>
            <a:r>
              <a:rPr lang="en-US" dirty="0" smtClean="0"/>
              <a:t>Device requirements</a:t>
            </a:r>
          </a:p>
          <a:p>
            <a:r>
              <a:rPr lang="en-US" dirty="0" smtClean="0"/>
              <a:t>Bandwidth</a:t>
            </a:r>
          </a:p>
          <a:p>
            <a:r>
              <a:rPr lang="en-US" dirty="0" smtClean="0"/>
              <a:t>WiFi</a:t>
            </a:r>
          </a:p>
          <a:p>
            <a:r>
              <a:rPr lang="en-US" dirty="0" smtClean="0"/>
              <a:t>Device Accessories (mice, headphones, etc.)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6189" y="2387422"/>
            <a:ext cx="1478951" cy="1478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66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Device Guide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289" y="1958718"/>
            <a:ext cx="7695422" cy="3984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605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Bandwidth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53292"/>
            <a:ext cx="8980932" cy="236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071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WiFi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851" y="2242058"/>
            <a:ext cx="8122298" cy="2427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59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 the Network Day:  Feb 11, 9am-10am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Have </a:t>
            </a:r>
            <a:r>
              <a:rPr lang="en-US" dirty="0"/>
              <a:t>as many students as you can get onto devices</a:t>
            </a:r>
          </a:p>
          <a:p>
            <a:r>
              <a:rPr lang="en-US" dirty="0" smtClean="0"/>
              <a:t>Replicate </a:t>
            </a:r>
            <a:r>
              <a:rPr lang="en-US" dirty="0"/>
              <a:t>testing conditions, if you can (Practice test, secure browser, etc.)</a:t>
            </a:r>
          </a:p>
          <a:p>
            <a:r>
              <a:rPr lang="en-US" dirty="0" smtClean="0"/>
              <a:t>Have </a:t>
            </a:r>
            <a:r>
              <a:rPr lang="en-US" dirty="0"/>
              <a:t>other teachers or students also load the system using high-bandwidth programs (Video Streaming, etc</a:t>
            </a:r>
            <a:r>
              <a:rPr lang="en-US" dirty="0" smtClean="0"/>
              <a:t>.)</a:t>
            </a:r>
          </a:p>
          <a:p>
            <a:r>
              <a:rPr lang="en-US" b="1" i="1" dirty="0" smtClean="0">
                <a:solidFill>
                  <a:schemeClr val="tx2"/>
                </a:solidFill>
              </a:rPr>
              <a:t>Inform all staff that the network may be heavily impacted during this time.</a:t>
            </a:r>
            <a:endParaRPr lang="en-US" b="1" i="1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969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4518</TotalTime>
  <Words>428</Words>
  <Application>Microsoft Office PowerPoint</Application>
  <PresentationFormat>On-screen Show (4:3)</PresentationFormat>
  <Paragraphs>87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LAN Admin Meeting</vt:lpstr>
      <vt:lpstr>Meeting Agenda</vt:lpstr>
      <vt:lpstr>Staffing Update</vt:lpstr>
      <vt:lpstr>SBAC </vt:lpstr>
      <vt:lpstr>SBAC Update</vt:lpstr>
      <vt:lpstr>Device Guide</vt:lpstr>
      <vt:lpstr>Bandwidth</vt:lpstr>
      <vt:lpstr>WiFi</vt:lpstr>
      <vt:lpstr>Break the Network Day:  Feb 11, 9am-10am</vt:lpstr>
      <vt:lpstr>iOS</vt:lpstr>
      <vt:lpstr>iOS Project Update</vt:lpstr>
      <vt:lpstr>Demystifying DEP and MDM</vt:lpstr>
      <vt:lpstr>PowerPoint Presentation</vt:lpstr>
      <vt:lpstr>Project Plan</vt:lpstr>
      <vt:lpstr>Moving Forward</vt:lpstr>
      <vt:lpstr>Project Updates- SCCM</vt:lpstr>
      <vt:lpstr>SCCM Update Continued</vt:lpstr>
      <vt:lpstr>Known Issues</vt:lpstr>
      <vt:lpstr>Next Meeting</vt:lpstr>
    </vt:vector>
  </TitlesOfParts>
  <Company>SFUSD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fordb</dc:creator>
  <cp:lastModifiedBy>Brianne Ford</cp:lastModifiedBy>
  <cp:revision>182</cp:revision>
  <cp:lastPrinted>2013-04-16T21:26:01Z</cp:lastPrinted>
  <dcterms:created xsi:type="dcterms:W3CDTF">2010-09-14T04:49:57Z</dcterms:created>
  <dcterms:modified xsi:type="dcterms:W3CDTF">2015-01-22T23:35:08Z</dcterms:modified>
</cp:coreProperties>
</file>