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1" r:id="rId3"/>
    <p:sldId id="377" r:id="rId4"/>
    <p:sldId id="383" r:id="rId5"/>
    <p:sldId id="400" r:id="rId6"/>
    <p:sldId id="401" r:id="rId7"/>
    <p:sldId id="402" r:id="rId8"/>
    <p:sldId id="403" r:id="rId9"/>
    <p:sldId id="404" r:id="rId10"/>
    <p:sldId id="405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32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2" autoAdjust="0"/>
    <p:restoredTop sz="94660"/>
  </p:normalViewPr>
  <p:slideViewPr>
    <p:cSldViewPr>
      <p:cViewPr varScale="1">
        <p:scale>
          <a:sx n="70" d="100"/>
          <a:sy n="70" d="100"/>
        </p:scale>
        <p:origin x="120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E347151A-3D17-4A3E-8D3D-27037C4AD6D8}" type="datetimeFigureOut">
              <a:rPr lang="en-US" smtClean="0"/>
              <a:pPr/>
              <a:t>6/11/2015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E8C55F77-C04B-4F5C-BB04-5CC2538DB8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38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28EA841B-9AA2-4486-AD13-F37DFF4C8C6E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7" rIns="93175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5" tIns="46587" rIns="93175" bIns="4658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59667842-82B6-42B2-ADB6-52709A4CE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54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6/11/2015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6/11/2015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6/11/2015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6/11/2015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6/11/2015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6/11/2015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6/11/2015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6/11/2015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6/11/2015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6/11/2015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6/11/2015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990600" y="58674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Irvine Unified School District</a:t>
            </a:r>
            <a:endParaRPr lang="en-US" sz="1800" kern="1200" dirty="0" smtClean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en-US" sz="1800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Information Technology Department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" name="Picture 7" descr="IUSD-logo-1_SM.png"/>
          <p:cNvPicPr/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381000" y="5867400"/>
            <a:ext cx="685800" cy="609600"/>
          </a:xfrm>
          <a:prstGeom prst="rect">
            <a:avLst/>
          </a:prstGeom>
        </p:spPr>
      </p:pic>
      <p:cxnSp>
        <p:nvCxnSpPr>
          <p:cNvPr id="10" name="Straight Connector 9"/>
          <p:cNvCxnSpPr>
            <a:stCxn id="8" idx="3"/>
          </p:cNvCxnSpPr>
          <p:nvPr userDrawn="1"/>
        </p:nvCxnSpPr>
        <p:spPr>
          <a:xfrm>
            <a:off x="1066800" y="6172200"/>
            <a:ext cx="762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rot="10800000">
            <a:off x="457200" y="1219200"/>
            <a:ext cx="82296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3600" b="1" kern="1200" cap="small" baseline="0">
          <a:solidFill>
            <a:schemeClr val="bg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  <a:effectLst>
            <a:reflection blurRad="6350" stA="52000" endA="300" endPos="35000" dir="5400000" sy="-100000" algn="bl" rotWithShape="0"/>
          </a:effectLst>
        </p:spPr>
        <p:txBody>
          <a:bodyPr>
            <a:normAutofit/>
          </a:bodyPr>
          <a:lstStyle/>
          <a:p>
            <a:pPr algn="ctr"/>
            <a:r>
              <a:rPr lang="en-US" sz="6600" cap="small" dirty="0" smtClean="0"/>
              <a:t>LAN Admin Meeting</a:t>
            </a:r>
            <a:endParaRPr lang="en-US" sz="6600" cap="sm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2590800"/>
          </a:xfrm>
        </p:spPr>
        <p:txBody>
          <a:bodyPr>
            <a:normAutofit/>
          </a:bodyPr>
          <a:lstStyle/>
          <a:p>
            <a:r>
              <a:rPr lang="en-US" dirty="0" smtClean="0"/>
              <a:t>April 16, 2015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21??</a:t>
            </a:r>
          </a:p>
          <a:p>
            <a:r>
              <a:rPr lang="en-US" dirty="0" smtClean="0"/>
              <a:t>June 11- </a:t>
            </a:r>
            <a:r>
              <a:rPr lang="en-US" dirty="0" err="1" smtClean="0"/>
              <a:t>Eastshore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928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Meeting Agenda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1312868"/>
              </p:ext>
            </p:extLst>
          </p:nvPr>
        </p:nvGraphicFramePr>
        <p:xfrm>
          <a:off x="762000" y="1448118"/>
          <a:ext cx="76200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Agenda</a:t>
                      </a:r>
                      <a:r>
                        <a:rPr lang="en-US" sz="2800" baseline="0" dirty="0" smtClean="0"/>
                        <a:t> Item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Reminders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Recent</a:t>
                      </a:r>
                      <a:r>
                        <a:rPr lang="en-US" sz="2800" baseline="0" dirty="0" smtClean="0"/>
                        <a:t> Projects</a:t>
                      </a:r>
                      <a:endParaRPr lang="en-US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Projects</a:t>
                      </a:r>
                      <a:r>
                        <a:rPr lang="en-US" sz="2800" baseline="0" dirty="0" smtClean="0"/>
                        <a:t> In Progress</a:t>
                      </a:r>
                      <a:endParaRPr lang="en-US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Upcoming Projects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83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Purchasing Deadlines</a:t>
            </a:r>
          </a:p>
          <a:p>
            <a:pPr lvl="1"/>
            <a:r>
              <a:rPr lang="en-US" dirty="0" smtClean="0"/>
              <a:t>Out-of-State  (Including Apple) – Purchasing Deadline has Passed (March 27)</a:t>
            </a:r>
          </a:p>
          <a:p>
            <a:pPr lvl="1"/>
            <a:r>
              <a:rPr lang="en-US" dirty="0" smtClean="0"/>
              <a:t>CA Purchase Orders-  Friday, April 24</a:t>
            </a:r>
          </a:p>
          <a:p>
            <a:pPr lvl="1"/>
            <a:r>
              <a:rPr lang="en-US" dirty="0" smtClean="0"/>
              <a:t>Dell, CDWG, </a:t>
            </a:r>
            <a:r>
              <a:rPr lang="en-US" dirty="0" err="1" smtClean="0"/>
              <a:t>Airserver</a:t>
            </a:r>
            <a:r>
              <a:rPr lang="en-US" dirty="0" smtClean="0"/>
              <a:t> – Thursday, May 14</a:t>
            </a:r>
          </a:p>
          <a:p>
            <a:pPr lvl="1"/>
            <a:r>
              <a:rPr lang="en-US" dirty="0" smtClean="0"/>
              <a:t>Warehouse – Friday, June 5</a:t>
            </a:r>
          </a:p>
        </p:txBody>
      </p:sp>
    </p:spTree>
    <p:extLst>
      <p:ext uri="{BB962C8B-B14F-4D97-AF65-F5344CB8AC3E}">
        <p14:creationId xmlns:p14="http://schemas.microsoft.com/office/powerpoint/2010/main" val="2221209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Projects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Firewall</a:t>
            </a:r>
          </a:p>
          <a:p>
            <a:pPr lvl="1"/>
            <a:r>
              <a:rPr lang="en-US" dirty="0" smtClean="0"/>
              <a:t>Firewall Replaced April 3</a:t>
            </a:r>
          </a:p>
          <a:p>
            <a:pPr lvl="1"/>
            <a:r>
              <a:rPr lang="en-US" dirty="0" smtClean="0"/>
              <a:t>Instant uptick in available bandwidth/speed</a:t>
            </a:r>
          </a:p>
          <a:p>
            <a:pPr lvl="1"/>
            <a:r>
              <a:rPr lang="en-US" dirty="0" smtClean="0"/>
              <a:t>Known Issues:</a:t>
            </a:r>
          </a:p>
          <a:p>
            <a:pPr lvl="2"/>
            <a:r>
              <a:rPr lang="en-US" dirty="0" smtClean="0"/>
              <a:t>Videophones – DHH</a:t>
            </a:r>
          </a:p>
          <a:p>
            <a:pPr lvl="2"/>
            <a:r>
              <a:rPr lang="en-US" dirty="0" smtClean="0"/>
              <a:t>Automated data exchanges - Resolved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954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SBAC Testing</a:t>
            </a:r>
          </a:p>
          <a:p>
            <a:r>
              <a:rPr lang="en-US" dirty="0" smtClean="0"/>
              <a:t>SCCM Update</a:t>
            </a:r>
          </a:p>
          <a:p>
            <a:r>
              <a:rPr lang="en-US" dirty="0" smtClean="0"/>
              <a:t>LCAP/Budget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74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SBAC Update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6074876"/>
              </p:ext>
            </p:extLst>
          </p:nvPr>
        </p:nvGraphicFramePr>
        <p:xfrm>
          <a:off x="457200" y="1600200"/>
          <a:ext cx="82296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 Progress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Starting</a:t>
                      </a:r>
                      <a:r>
                        <a:rPr lang="en-US" baseline="0" dirty="0" smtClean="0"/>
                        <a:t> Later in April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BC</a:t>
                      </a:r>
                    </a:p>
                    <a:p>
                      <a:r>
                        <a:rPr lang="en-US" dirty="0" smtClean="0"/>
                        <a:t>BR</a:t>
                      </a:r>
                    </a:p>
                    <a:p>
                      <a:r>
                        <a:rPr lang="en-US" dirty="0" smtClean="0"/>
                        <a:t>CP</a:t>
                      </a:r>
                    </a:p>
                    <a:p>
                      <a:r>
                        <a:rPr lang="en-US" dirty="0" smtClean="0"/>
                        <a:t>GR</a:t>
                      </a:r>
                    </a:p>
                    <a:p>
                      <a:r>
                        <a:rPr lang="en-US" dirty="0" smtClean="0"/>
                        <a:t>OC</a:t>
                      </a:r>
                    </a:p>
                    <a:p>
                      <a:r>
                        <a:rPr lang="en-US" dirty="0" smtClean="0"/>
                        <a:t>SG</a:t>
                      </a:r>
                    </a:p>
                    <a:p>
                      <a:r>
                        <a:rPr lang="en-US" dirty="0" smtClean="0"/>
                        <a:t>TR</a:t>
                      </a:r>
                    </a:p>
                    <a:p>
                      <a:r>
                        <a:rPr lang="en-US" dirty="0" smtClean="0"/>
                        <a:t>VV</a:t>
                      </a:r>
                    </a:p>
                    <a:p>
                      <a:r>
                        <a:rPr lang="en-US" dirty="0" smtClean="0"/>
                        <a:t>WP</a:t>
                      </a:r>
                    </a:p>
                    <a:p>
                      <a:r>
                        <a:rPr lang="en-US" dirty="0" smtClean="0"/>
                        <a:t>JT</a:t>
                      </a:r>
                    </a:p>
                    <a:p>
                      <a:r>
                        <a:rPr lang="en-US" dirty="0" smtClean="0"/>
                        <a:t>LA</a:t>
                      </a:r>
                    </a:p>
                    <a:p>
                      <a:r>
                        <a:rPr lang="en-US" dirty="0" smtClean="0"/>
                        <a:t>RA</a:t>
                      </a:r>
                    </a:p>
                    <a:p>
                      <a:r>
                        <a:rPr lang="en-US" dirty="0" smtClean="0"/>
                        <a:t>SL</a:t>
                      </a:r>
                    </a:p>
                    <a:p>
                      <a:r>
                        <a:rPr lang="en-US" dirty="0" smtClean="0"/>
                        <a:t>SV</a:t>
                      </a:r>
                    </a:p>
                    <a:p>
                      <a:r>
                        <a:rPr lang="en-US" dirty="0" smtClean="0"/>
                        <a:t>VE</a:t>
                      </a:r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CV</a:t>
                      </a:r>
                    </a:p>
                    <a:p>
                      <a:r>
                        <a:rPr lang="en-US" dirty="0" smtClean="0"/>
                        <a:t>CY</a:t>
                      </a:r>
                    </a:p>
                    <a:p>
                      <a:r>
                        <a:rPr lang="en-US" dirty="0" smtClean="0"/>
                        <a:t>DE</a:t>
                      </a:r>
                    </a:p>
                    <a:p>
                      <a:r>
                        <a:rPr lang="en-US" dirty="0" smtClean="0"/>
                        <a:t>EA</a:t>
                      </a:r>
                    </a:p>
                    <a:p>
                      <a:r>
                        <a:rPr lang="en-US" dirty="0" smtClean="0"/>
                        <a:t>MP</a:t>
                      </a:r>
                    </a:p>
                    <a:p>
                      <a:r>
                        <a:rPr lang="en-US" dirty="0" smtClean="0"/>
                        <a:t>NW</a:t>
                      </a:r>
                    </a:p>
                    <a:p>
                      <a:r>
                        <a:rPr lang="en-US" dirty="0" smtClean="0"/>
                        <a:t>PV</a:t>
                      </a:r>
                    </a:p>
                    <a:p>
                      <a:r>
                        <a:rPr lang="en-US" dirty="0" smtClean="0"/>
                        <a:t>PS</a:t>
                      </a:r>
                    </a:p>
                    <a:p>
                      <a:r>
                        <a:rPr lang="en-US" dirty="0" smtClean="0"/>
                        <a:t>SG</a:t>
                      </a:r>
                    </a:p>
                    <a:p>
                      <a:r>
                        <a:rPr lang="en-US" dirty="0" smtClean="0"/>
                        <a:t>UP</a:t>
                      </a:r>
                    </a:p>
                    <a:p>
                      <a:r>
                        <a:rPr lang="en-US" dirty="0" smtClean="0"/>
                        <a:t>WO</a:t>
                      </a:r>
                    </a:p>
                    <a:p>
                      <a:r>
                        <a:rPr lang="en-US" dirty="0" smtClean="0"/>
                        <a:t>NHS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1781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SCCM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Complete:  JTMS, DO, MNO</a:t>
            </a:r>
          </a:p>
          <a:p>
            <a:r>
              <a:rPr lang="en-US" dirty="0" smtClean="0"/>
              <a:t>Next Up: All High Schools</a:t>
            </a:r>
          </a:p>
          <a:p>
            <a:r>
              <a:rPr lang="en-US" dirty="0" smtClean="0"/>
              <a:t>During Transition: Imaging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461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LCAP/Budget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Discussions/Proposals Brought to Cabinet</a:t>
            </a:r>
          </a:p>
          <a:p>
            <a:r>
              <a:rPr lang="en-US" dirty="0" smtClean="0"/>
              <a:t>Ongoing review, refinement and changes with stakeholder groups.</a:t>
            </a:r>
          </a:p>
          <a:p>
            <a:r>
              <a:rPr lang="en-US" dirty="0" smtClean="0"/>
              <a:t>Key Technology Items – Pending Approval</a:t>
            </a:r>
          </a:p>
          <a:p>
            <a:pPr lvl="1"/>
            <a:r>
              <a:rPr lang="en-US" dirty="0" smtClean="0"/>
              <a:t>Continue Common Core Increases (Support and Matching Program)</a:t>
            </a:r>
          </a:p>
          <a:p>
            <a:pPr lvl="1"/>
            <a:r>
              <a:rPr lang="en-US" dirty="0" smtClean="0"/>
              <a:t>New Support Increases: Technician, Networking, Software, PD</a:t>
            </a:r>
          </a:p>
          <a:p>
            <a:pPr lvl="1"/>
            <a:r>
              <a:rPr lang="en-US" dirty="0" smtClean="0"/>
              <a:t>Business, Communication and Support Systems </a:t>
            </a:r>
          </a:p>
          <a:p>
            <a:pPr lvl="1"/>
            <a:r>
              <a:rPr lang="en-US" dirty="0" smtClean="0"/>
              <a:t>INFRASTRUCTURE - $11-12 M from Facilities Proposed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2787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Responsible Use – Policy Revisions</a:t>
            </a:r>
          </a:p>
          <a:p>
            <a:r>
              <a:rPr lang="en-US" dirty="0" smtClean="0"/>
              <a:t>Volunteer Management</a:t>
            </a:r>
          </a:p>
          <a:p>
            <a:r>
              <a:rPr lang="en-US" dirty="0" smtClean="0"/>
              <a:t>MDM</a:t>
            </a:r>
          </a:p>
          <a:p>
            <a:r>
              <a:rPr lang="en-US" dirty="0" smtClean="0"/>
              <a:t>Room Scheduling</a:t>
            </a:r>
          </a:p>
          <a:p>
            <a:r>
              <a:rPr lang="en-US" dirty="0" smtClean="0"/>
              <a:t>Video Distribution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561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4579</TotalTime>
  <Words>222</Words>
  <Application>Microsoft Office PowerPoint</Application>
  <PresentationFormat>On-screen Show (4:3)</PresentationFormat>
  <Paragraphs>76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LAN Admin Meeting</vt:lpstr>
      <vt:lpstr>Meeting Agenda</vt:lpstr>
      <vt:lpstr>Reminders</vt:lpstr>
      <vt:lpstr>Recent Projects </vt:lpstr>
      <vt:lpstr>In Progress</vt:lpstr>
      <vt:lpstr>SBAC Update</vt:lpstr>
      <vt:lpstr>SCCM</vt:lpstr>
      <vt:lpstr>LCAP/Budget Update</vt:lpstr>
      <vt:lpstr>New Projects</vt:lpstr>
      <vt:lpstr>Upcoming Meetings</vt:lpstr>
    </vt:vector>
  </TitlesOfParts>
  <Company>SFUSD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fordb</dc:creator>
  <cp:lastModifiedBy>Brianne Ford</cp:lastModifiedBy>
  <cp:revision>185</cp:revision>
  <cp:lastPrinted>2013-04-16T21:26:01Z</cp:lastPrinted>
  <dcterms:created xsi:type="dcterms:W3CDTF">2010-09-14T04:49:57Z</dcterms:created>
  <dcterms:modified xsi:type="dcterms:W3CDTF">2015-06-11T18:55:39Z</dcterms:modified>
</cp:coreProperties>
</file>