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377" r:id="rId4"/>
    <p:sldId id="407" r:id="rId5"/>
    <p:sldId id="383" r:id="rId6"/>
    <p:sldId id="406" r:id="rId7"/>
    <p:sldId id="400" r:id="rId8"/>
    <p:sldId id="404" r:id="rId9"/>
    <p:sldId id="408" r:id="rId10"/>
    <p:sldId id="405" r:id="rId11"/>
    <p:sldId id="409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E347151A-3D17-4A3E-8D3D-27037C4AD6D8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E8C55F77-C04B-4F5C-BB04-5CC2538DB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38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28EA841B-9AA2-4486-AD13-F37DFF4C8C6E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59667842-82B6-42B2-ADB6-52709A4C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5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90600" y="5867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Irvine Unified School District</a:t>
            </a:r>
            <a:endParaRPr lang="en-US" sz="18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18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Information Technology Department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 descr="IUSD-logo-1_SM.png"/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81000" y="5867400"/>
            <a:ext cx="685800" cy="609600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8" idx="3"/>
          </p:cNvCxnSpPr>
          <p:nvPr userDrawn="1"/>
        </p:nvCxnSpPr>
        <p:spPr>
          <a:xfrm>
            <a:off x="1066800" y="61722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rot="10800000">
            <a:off x="457200" y="1219200"/>
            <a:ext cx="8229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600" b="1" kern="1200" cap="small" baseline="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en-US" sz="6600" cap="small" dirty="0" smtClean="0"/>
              <a:t>LAN Admin Meeting</a:t>
            </a:r>
            <a:endParaRPr lang="en-US" sz="66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June 11, 2015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 Currently Under Review </a:t>
            </a:r>
          </a:p>
          <a:p>
            <a:r>
              <a:rPr lang="en-US" dirty="0" smtClean="0"/>
              <a:t>2015-16:</a:t>
            </a:r>
          </a:p>
          <a:p>
            <a:pPr lvl="1"/>
            <a:r>
              <a:rPr lang="en-US" dirty="0" smtClean="0"/>
              <a:t>Exceptions for-</a:t>
            </a:r>
          </a:p>
          <a:p>
            <a:pPr lvl="2"/>
            <a:r>
              <a:rPr lang="en-US" dirty="0" smtClean="0"/>
              <a:t>Compelling instructional need UNMET by current standards</a:t>
            </a:r>
          </a:p>
          <a:p>
            <a:pPr lvl="2"/>
            <a:r>
              <a:rPr lang="en-US" dirty="0" smtClean="0"/>
              <a:t>Pilot evaluation of equipment EXPECTED to become a standard </a:t>
            </a:r>
          </a:p>
          <a:p>
            <a:pPr lvl="1"/>
            <a:r>
              <a:rPr lang="en-US" dirty="0" smtClean="0"/>
              <a:t>Requests – </a:t>
            </a:r>
          </a:p>
          <a:p>
            <a:pPr lvl="2"/>
            <a:r>
              <a:rPr lang="en-US" dirty="0" smtClean="0"/>
              <a:t>Submit through PC Services Tech – will be reviewed at Friday meetings (every other week during the school year)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92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2015-16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17</a:t>
            </a:r>
          </a:p>
          <a:p>
            <a:r>
              <a:rPr lang="en-US" dirty="0" smtClean="0"/>
              <a:t>October </a:t>
            </a:r>
            <a:r>
              <a:rPr lang="en-US" dirty="0"/>
              <a:t>15</a:t>
            </a:r>
          </a:p>
          <a:p>
            <a:r>
              <a:rPr lang="en-US" dirty="0" smtClean="0"/>
              <a:t>November </a:t>
            </a:r>
            <a:r>
              <a:rPr lang="en-US" dirty="0"/>
              <a:t>19</a:t>
            </a:r>
          </a:p>
          <a:p>
            <a:r>
              <a:rPr lang="en-US" dirty="0" smtClean="0"/>
              <a:t>January </a:t>
            </a:r>
            <a:r>
              <a:rPr lang="en-US" dirty="0"/>
              <a:t>21</a:t>
            </a:r>
          </a:p>
          <a:p>
            <a:r>
              <a:rPr lang="en-US" dirty="0" smtClean="0"/>
              <a:t>February </a:t>
            </a:r>
            <a:r>
              <a:rPr lang="en-US" dirty="0"/>
              <a:t>18</a:t>
            </a:r>
          </a:p>
          <a:p>
            <a:r>
              <a:rPr lang="en-US" dirty="0" smtClean="0"/>
              <a:t>April </a:t>
            </a:r>
            <a:r>
              <a:rPr lang="en-US" dirty="0"/>
              <a:t>21</a:t>
            </a:r>
          </a:p>
          <a:p>
            <a:r>
              <a:rPr lang="en-US" dirty="0" smtClean="0"/>
              <a:t>May </a:t>
            </a:r>
            <a:r>
              <a:rPr lang="en-US" dirty="0"/>
              <a:t>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17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Meeting 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79881"/>
              </p:ext>
            </p:extLst>
          </p:nvPr>
        </p:nvGraphicFramePr>
        <p:xfrm>
          <a:off x="762000" y="1448118"/>
          <a:ext cx="76200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Agenda</a:t>
                      </a:r>
                      <a:r>
                        <a:rPr lang="en-US" sz="2800" baseline="0" dirty="0" smtClean="0"/>
                        <a:t> Item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2014-15 Recap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Summer Projects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2015-16 Focus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Tech Matching Program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Purchasing</a:t>
                      </a:r>
                      <a:r>
                        <a:rPr lang="en-US" sz="2800" baseline="0" dirty="0" smtClean="0"/>
                        <a:t> and Standards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Q &amp; 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8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Aeries.Net</a:t>
            </a:r>
            <a:endParaRPr lang="en-US" b="1" dirty="0" smtClean="0"/>
          </a:p>
          <a:p>
            <a:r>
              <a:rPr lang="en-US" b="1" dirty="0" smtClean="0"/>
              <a:t>Aesop</a:t>
            </a:r>
          </a:p>
          <a:p>
            <a:r>
              <a:rPr lang="en-US" b="1" dirty="0" smtClean="0"/>
              <a:t>Canvas</a:t>
            </a:r>
          </a:p>
          <a:p>
            <a:r>
              <a:rPr lang="en-US" b="1" dirty="0" smtClean="0"/>
              <a:t>Data Center</a:t>
            </a:r>
          </a:p>
          <a:p>
            <a:r>
              <a:rPr lang="en-US" b="1" dirty="0" smtClean="0"/>
              <a:t>Firewall</a:t>
            </a:r>
          </a:p>
          <a:p>
            <a:r>
              <a:rPr lang="en-US" b="1" dirty="0" smtClean="0"/>
              <a:t>Google Apps for Education</a:t>
            </a:r>
          </a:p>
          <a:p>
            <a:r>
              <a:rPr lang="en-US" b="1" dirty="0"/>
              <a:t>High School – Support Model </a:t>
            </a:r>
            <a:r>
              <a:rPr lang="en-US" b="1" dirty="0" smtClean="0"/>
              <a:t>Changes</a:t>
            </a:r>
          </a:p>
          <a:p>
            <a:r>
              <a:rPr lang="en-US" b="1" dirty="0" smtClean="0"/>
              <a:t>IDEAS Data Dashboard (LCAP Pilot)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2014-15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b="1" dirty="0"/>
              <a:t>LAN Infrastructure (Funding and Procurement)</a:t>
            </a:r>
          </a:p>
          <a:p>
            <a:r>
              <a:rPr lang="en-US" b="1" dirty="0"/>
              <a:t>Projector Refresh Completion</a:t>
            </a:r>
          </a:p>
          <a:p>
            <a:r>
              <a:rPr lang="en-US" b="1" dirty="0"/>
              <a:t>SBAC</a:t>
            </a:r>
          </a:p>
          <a:p>
            <a:r>
              <a:rPr lang="en-US" b="1" dirty="0"/>
              <a:t>SCCM</a:t>
            </a:r>
          </a:p>
          <a:p>
            <a:r>
              <a:rPr lang="en-US" b="1" dirty="0"/>
              <a:t>Student Data Privacy</a:t>
            </a:r>
          </a:p>
          <a:p>
            <a:r>
              <a:rPr lang="en-US" b="1" dirty="0" err="1"/>
              <a:t>WebEvent</a:t>
            </a:r>
            <a:r>
              <a:rPr lang="en-US" b="1" dirty="0"/>
              <a:t> Replacement(Room/Resource Scheduler) </a:t>
            </a:r>
          </a:p>
          <a:p>
            <a:r>
              <a:rPr lang="en-US" b="1" dirty="0"/>
              <a:t>Wide Area Network (Bandwidth)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SCCM</a:t>
            </a:r>
          </a:p>
          <a:p>
            <a:pPr lvl="1"/>
            <a:r>
              <a:rPr lang="en-US" dirty="0" smtClean="0"/>
              <a:t>Address outstanding issues</a:t>
            </a:r>
          </a:p>
          <a:p>
            <a:pPr lvl="1"/>
            <a:r>
              <a:rPr lang="en-US" dirty="0" smtClean="0"/>
              <a:t>Fine-tune configurations</a:t>
            </a:r>
          </a:p>
          <a:p>
            <a:pPr lvl="1"/>
            <a:r>
              <a:rPr lang="en-US" dirty="0" smtClean="0"/>
              <a:t>Develop longer-term strategy for printers and shortcuts</a:t>
            </a:r>
          </a:p>
          <a:p>
            <a:pPr lvl="1"/>
            <a:r>
              <a:rPr lang="en-US" dirty="0" smtClean="0"/>
              <a:t>Student computer reimaging</a:t>
            </a:r>
          </a:p>
          <a:p>
            <a:pPr lvl="1"/>
            <a:r>
              <a:rPr lang="en-US" dirty="0" smtClean="0"/>
              <a:t>Planning for staff reimaging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95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 – Site Assessments and Bid Development </a:t>
            </a:r>
          </a:p>
          <a:p>
            <a:r>
              <a:rPr lang="en-US" dirty="0" smtClean="0"/>
              <a:t>Help Desk – Evaluate Alternative Systems</a:t>
            </a:r>
          </a:p>
          <a:p>
            <a:r>
              <a:rPr lang="en-US" dirty="0" smtClean="0"/>
              <a:t>Volunteer and Visitor Management System</a:t>
            </a:r>
          </a:p>
          <a:p>
            <a:r>
              <a:rPr lang="en-US" dirty="0" smtClean="0"/>
              <a:t>Professional Learning Events</a:t>
            </a:r>
          </a:p>
          <a:p>
            <a:r>
              <a:rPr lang="en-US" dirty="0" smtClean="0"/>
              <a:t>Wireless Management</a:t>
            </a:r>
          </a:p>
          <a:p>
            <a:r>
              <a:rPr lang="en-US" dirty="0" smtClean="0"/>
              <a:t>Leadership Dashboard</a:t>
            </a:r>
          </a:p>
          <a:p>
            <a:r>
              <a:rPr lang="en-US" dirty="0" smtClean="0"/>
              <a:t>Media Repository</a:t>
            </a:r>
          </a:p>
        </p:txBody>
      </p:sp>
    </p:spTree>
    <p:extLst>
      <p:ext uri="{BB962C8B-B14F-4D97-AF65-F5344CB8AC3E}">
        <p14:creationId xmlns:p14="http://schemas.microsoft.com/office/powerpoint/2010/main" val="149741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2015-16 Focus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School Site Technology Planning Support</a:t>
            </a:r>
          </a:p>
          <a:p>
            <a:r>
              <a:rPr lang="en-US" dirty="0" smtClean="0"/>
              <a:t>Extending/Refining New Applications</a:t>
            </a:r>
          </a:p>
          <a:p>
            <a:r>
              <a:rPr lang="en-US" dirty="0" smtClean="0"/>
              <a:t>Internal Processes</a:t>
            </a:r>
          </a:p>
          <a:p>
            <a:pPr lvl="1"/>
            <a:r>
              <a:rPr lang="en-US" dirty="0" smtClean="0"/>
              <a:t>Support Structures </a:t>
            </a:r>
          </a:p>
          <a:p>
            <a:pPr lvl="1"/>
            <a:r>
              <a:rPr lang="en-US" dirty="0" smtClean="0"/>
              <a:t>Project Management</a:t>
            </a:r>
          </a:p>
          <a:p>
            <a:pPr lvl="1"/>
            <a:r>
              <a:rPr lang="en-US" dirty="0" smtClean="0"/>
              <a:t>Communications</a:t>
            </a:r>
          </a:p>
          <a:p>
            <a:r>
              <a:rPr lang="en-US" dirty="0" smtClean="0"/>
              <a:t>Identity Automation</a:t>
            </a:r>
          </a:p>
          <a:p>
            <a:r>
              <a:rPr lang="en-US" dirty="0" smtClean="0"/>
              <a:t>Leadership Dashboard</a:t>
            </a:r>
          </a:p>
          <a:p>
            <a:r>
              <a:rPr lang="en-US" dirty="0" smtClean="0"/>
              <a:t>Selection Process – Filter, Mobile Device Management</a:t>
            </a:r>
          </a:p>
          <a:p>
            <a:r>
              <a:rPr lang="en-US" dirty="0" smtClean="0"/>
              <a:t>LAN Project – Phase 1 Sites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Matching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Program Background</a:t>
            </a:r>
          </a:p>
          <a:p>
            <a:r>
              <a:rPr lang="en-US" dirty="0" smtClean="0"/>
              <a:t>Origin:</a:t>
            </a:r>
          </a:p>
          <a:p>
            <a:pPr lvl="1"/>
            <a:r>
              <a:rPr lang="en-US" dirty="0" smtClean="0"/>
              <a:t>Created to support schools in keeping technology refreshed (“Computer Match”).  </a:t>
            </a:r>
          </a:p>
          <a:p>
            <a:pPr lvl="1"/>
            <a:r>
              <a:rPr lang="en-US" dirty="0" smtClean="0"/>
              <a:t>Desktops only, summer ordering, $500,000 annually</a:t>
            </a:r>
          </a:p>
          <a:p>
            <a:r>
              <a:rPr lang="en-US" dirty="0" smtClean="0"/>
              <a:t>Recent Years:</a:t>
            </a:r>
          </a:p>
          <a:p>
            <a:pPr lvl="1"/>
            <a:r>
              <a:rPr lang="en-US" dirty="0" smtClean="0"/>
              <a:t>Reduced funding with increasing enrollment and encroachment of other costs. </a:t>
            </a:r>
          </a:p>
          <a:p>
            <a:pPr lvl="1"/>
            <a:r>
              <a:rPr lang="en-US" dirty="0" smtClean="0"/>
              <a:t>Matching “grant” - Increased flexibility in types of supported devices/expenditures.  Flexibility to spend throughout the year. </a:t>
            </a:r>
          </a:p>
          <a:p>
            <a:pPr lvl="1"/>
            <a:r>
              <a:rPr lang="en-US" dirty="0" smtClean="0"/>
              <a:t>All sites meeting required contribution – but at different paces.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6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Matching Program – 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Increased funding (From $450,000 to $750,000)*</a:t>
            </a:r>
          </a:p>
          <a:p>
            <a:r>
              <a:rPr lang="en-US" dirty="0" smtClean="0"/>
              <a:t>Eliminate “Matching” Requirement</a:t>
            </a:r>
          </a:p>
          <a:p>
            <a:r>
              <a:rPr lang="en-US" dirty="0" smtClean="0"/>
              <a:t>Considerations for High-Need Schools</a:t>
            </a:r>
          </a:p>
          <a:p>
            <a:r>
              <a:rPr lang="en-US" dirty="0" smtClean="0"/>
              <a:t>Replace with “Planning” Requirement</a:t>
            </a:r>
          </a:p>
          <a:p>
            <a:pPr lvl="1"/>
            <a:r>
              <a:rPr lang="en-US" dirty="0" smtClean="0"/>
              <a:t>Annual meeting with Tech Leadership and Site Tech </a:t>
            </a:r>
          </a:p>
          <a:p>
            <a:pPr lvl="1"/>
            <a:r>
              <a:rPr lang="en-US" dirty="0" smtClean="0"/>
              <a:t>Review of current state (infrastructure, equipment, support levels/requests, spending, educational software usage, professional learning participation, </a:t>
            </a:r>
            <a:r>
              <a:rPr lang="en-US" dirty="0" err="1" smtClean="0"/>
              <a:t>BrightBytes</a:t>
            </a:r>
            <a:r>
              <a:rPr lang="en-US" dirty="0" smtClean="0"/>
              <a:t> survey data)</a:t>
            </a:r>
          </a:p>
          <a:p>
            <a:pPr lvl="1"/>
            <a:r>
              <a:rPr lang="en-US" dirty="0" smtClean="0"/>
              <a:t>Planning (purchasing, support, professional learning, communications)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*Pending Board of Ed Budget Approval 6/16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03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4809</TotalTime>
  <Words>385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LAN Admin Meeting</vt:lpstr>
      <vt:lpstr>Meeting Agenda</vt:lpstr>
      <vt:lpstr>2014-15</vt:lpstr>
      <vt:lpstr>2014-15 Continued</vt:lpstr>
      <vt:lpstr>Summer Projects</vt:lpstr>
      <vt:lpstr>Summer Projects</vt:lpstr>
      <vt:lpstr>2015-16 Focus Areas</vt:lpstr>
      <vt:lpstr>Technology Matching Program</vt:lpstr>
      <vt:lpstr>Tech Matching Program – Moving Forward</vt:lpstr>
      <vt:lpstr>Standards</vt:lpstr>
      <vt:lpstr>2015-16 Meetings</vt:lpstr>
    </vt:vector>
  </TitlesOfParts>
  <Company>SFUSD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fordb</dc:creator>
  <cp:lastModifiedBy>Brianne Ford</cp:lastModifiedBy>
  <cp:revision>201</cp:revision>
  <cp:lastPrinted>2013-04-16T21:26:01Z</cp:lastPrinted>
  <dcterms:created xsi:type="dcterms:W3CDTF">2010-09-14T04:49:57Z</dcterms:created>
  <dcterms:modified xsi:type="dcterms:W3CDTF">2015-06-11T23:30:49Z</dcterms:modified>
</cp:coreProperties>
</file>