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1" r:id="rId3"/>
    <p:sldId id="407" r:id="rId4"/>
    <p:sldId id="410" r:id="rId5"/>
    <p:sldId id="411" r:id="rId6"/>
    <p:sldId id="412" r:id="rId7"/>
    <p:sldId id="414" r:id="rId8"/>
    <p:sldId id="383" r:id="rId9"/>
    <p:sldId id="413" r:id="rId10"/>
    <p:sldId id="415" r:id="rId11"/>
    <p:sldId id="406" r:id="rId12"/>
    <p:sldId id="416" r:id="rId13"/>
    <p:sldId id="417" r:id="rId14"/>
    <p:sldId id="400" r:id="rId15"/>
    <p:sldId id="418" r:id="rId16"/>
    <p:sldId id="419" r:id="rId17"/>
    <p:sldId id="409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32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2" autoAdjust="0"/>
    <p:restoredTop sz="94660"/>
  </p:normalViewPr>
  <p:slideViewPr>
    <p:cSldViewPr>
      <p:cViewPr varScale="1">
        <p:scale>
          <a:sx n="87" d="100"/>
          <a:sy n="87" d="100"/>
        </p:scale>
        <p:origin x="114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E347151A-3D17-4A3E-8D3D-27037C4AD6D8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E8C55F77-C04B-4F5C-BB04-5CC2538DB8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38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28EA841B-9AA2-4486-AD13-F37DFF4C8C6E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7" rIns="93175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5" tIns="46587" rIns="93175" bIns="4658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59667842-82B6-42B2-ADB6-52709A4CE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54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990600" y="58674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Irvine Unified School District</a:t>
            </a:r>
            <a:endParaRPr lang="en-US" sz="1800" kern="1200" dirty="0" smtClean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en-US" sz="1800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Information Technology Department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" name="Picture 7" descr="IUSD-logo-1_SM.png"/>
          <p:cNvPicPr/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381000" y="5867400"/>
            <a:ext cx="685800" cy="609600"/>
          </a:xfrm>
          <a:prstGeom prst="rect">
            <a:avLst/>
          </a:prstGeom>
        </p:spPr>
      </p:pic>
      <p:cxnSp>
        <p:nvCxnSpPr>
          <p:cNvPr id="10" name="Straight Connector 9"/>
          <p:cNvCxnSpPr>
            <a:stCxn id="8" idx="3"/>
          </p:cNvCxnSpPr>
          <p:nvPr userDrawn="1"/>
        </p:nvCxnSpPr>
        <p:spPr>
          <a:xfrm>
            <a:off x="1066800" y="6172200"/>
            <a:ext cx="762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rot="10800000">
            <a:off x="457200" y="1219200"/>
            <a:ext cx="82296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3600" b="1" kern="1200" cap="small" baseline="0">
          <a:solidFill>
            <a:schemeClr val="bg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iusd.org/software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helpdesk.iusd.org/" TargetMode="External"/><Relationship Id="rId2" Type="http://schemas.openxmlformats.org/officeDocument/2006/relationships/hyperlink" Target="https://intranet.iusd.org/infotech/lan-admins.html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iusd.instructure.com/courses/14765" TargetMode="External"/><Relationship Id="rId5" Type="http://schemas.openxmlformats.org/officeDocument/2006/relationships/hyperlink" Target="https://intranet.iusd.org/EdTech/" TargetMode="External"/><Relationship Id="rId4" Type="http://schemas.openxmlformats.org/officeDocument/2006/relationships/hyperlink" Target="https://intranet.iusd.org/infotech/services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  <a:effectLst>
            <a:reflection blurRad="6350" stA="52000" endA="300" endPos="35000" dir="5400000" sy="-100000" algn="bl" rotWithShape="0"/>
          </a:effectLst>
        </p:spPr>
        <p:txBody>
          <a:bodyPr>
            <a:normAutofit/>
          </a:bodyPr>
          <a:lstStyle/>
          <a:p>
            <a:pPr algn="ctr"/>
            <a:r>
              <a:rPr lang="en-US" sz="6600" cap="small" dirty="0" smtClean="0"/>
              <a:t>LAN Admin Meeting</a:t>
            </a:r>
            <a:endParaRPr lang="en-US" sz="6600" cap="sm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2590800"/>
          </a:xfrm>
        </p:spPr>
        <p:txBody>
          <a:bodyPr>
            <a:normAutofit/>
          </a:bodyPr>
          <a:lstStyle/>
          <a:p>
            <a:r>
              <a:rPr lang="en-US" dirty="0" smtClean="0"/>
              <a:t>September 17, 2015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Projects- Tech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Local Area Network Upgrades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2438400"/>
            <a:ext cx="8458200" cy="2586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146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2015-16 Upcoming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LCAP Additions</a:t>
            </a:r>
          </a:p>
          <a:p>
            <a:r>
              <a:rPr lang="en-US" dirty="0" smtClean="0"/>
              <a:t>Visitor/Volunteer Management</a:t>
            </a:r>
          </a:p>
          <a:p>
            <a:r>
              <a:rPr lang="en-US" dirty="0" smtClean="0"/>
              <a:t>Chromebooks</a:t>
            </a:r>
          </a:p>
          <a:p>
            <a:pPr lvl="1"/>
            <a:r>
              <a:rPr lang="en-US" dirty="0" smtClean="0"/>
              <a:t>ES, K8, MS – Assessment Carts:</a:t>
            </a:r>
          </a:p>
          <a:p>
            <a:pPr lvl="2"/>
            <a:r>
              <a:rPr lang="en-US" dirty="0" smtClean="0"/>
              <a:t>40 Chromebooks</a:t>
            </a:r>
          </a:p>
          <a:p>
            <a:pPr lvl="2"/>
            <a:r>
              <a:rPr lang="en-US" dirty="0" smtClean="0"/>
              <a:t>2, 36-Capacity Anywhere Slim Carts </a:t>
            </a:r>
          </a:p>
          <a:p>
            <a:pPr lvl="2"/>
            <a:r>
              <a:rPr lang="en-US" dirty="0" smtClean="0"/>
              <a:t>Headphones and Mice</a:t>
            </a:r>
          </a:p>
          <a:p>
            <a:pPr lvl="2"/>
            <a:r>
              <a:rPr lang="en-US" dirty="0" smtClean="0"/>
              <a:t>Deployment Services</a:t>
            </a:r>
          </a:p>
          <a:p>
            <a:pPr lvl="1"/>
            <a:r>
              <a:rPr lang="en-US" dirty="0" smtClean="0"/>
              <a:t>Innovation (1:1) Pilots – 60 Carts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741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 Matching Program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Increased One-Time and Ongoing Funding</a:t>
            </a:r>
          </a:p>
          <a:p>
            <a:r>
              <a:rPr lang="en-US" dirty="0" smtClean="0"/>
              <a:t>No longer a matching expenditure requirement</a:t>
            </a:r>
          </a:p>
          <a:p>
            <a:r>
              <a:rPr lang="en-US" u="sng" dirty="0" smtClean="0"/>
              <a:t>BUT</a:t>
            </a:r>
            <a:r>
              <a:rPr lang="en-US" dirty="0" smtClean="0"/>
              <a:t>, Principal must meet with IT Leadership</a:t>
            </a:r>
          </a:p>
          <a:p>
            <a:pPr lvl="1"/>
            <a:r>
              <a:rPr lang="en-US" dirty="0" smtClean="0"/>
              <a:t>Service and Support</a:t>
            </a:r>
          </a:p>
          <a:p>
            <a:pPr lvl="1"/>
            <a:r>
              <a:rPr lang="en-US" dirty="0" smtClean="0"/>
              <a:t>School Site Plans and Technology Needs</a:t>
            </a:r>
          </a:p>
          <a:p>
            <a:pPr lvl="1"/>
            <a:r>
              <a:rPr lang="en-US" dirty="0" err="1" smtClean="0"/>
              <a:t>BrightBytes</a:t>
            </a:r>
            <a:r>
              <a:rPr lang="en-US" dirty="0" smtClean="0"/>
              <a:t> Survey </a:t>
            </a:r>
          </a:p>
          <a:p>
            <a:r>
              <a:rPr lang="en-US" u="sng" dirty="0" smtClean="0"/>
              <a:t>AND</a:t>
            </a:r>
            <a:r>
              <a:rPr lang="en-US" dirty="0" smtClean="0"/>
              <a:t>, school must participate in </a:t>
            </a:r>
            <a:r>
              <a:rPr lang="en-US" dirty="0" err="1" smtClean="0"/>
              <a:t>BrightBytes</a:t>
            </a:r>
            <a:r>
              <a:rPr lang="en-US" dirty="0" smtClean="0"/>
              <a:t> survey </a:t>
            </a:r>
          </a:p>
          <a:p>
            <a:pPr lvl="1"/>
            <a:r>
              <a:rPr lang="en-US" dirty="0" smtClean="0"/>
              <a:t>Twice per year</a:t>
            </a:r>
          </a:p>
          <a:p>
            <a:pPr lvl="1"/>
            <a:r>
              <a:rPr lang="en-US" dirty="0" smtClean="0"/>
              <a:t>60% of staff and students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007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BrightBytes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3893" y="1394686"/>
            <a:ext cx="8232907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029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Core Concepts:</a:t>
            </a:r>
          </a:p>
          <a:p>
            <a:pPr lvl="1"/>
            <a:r>
              <a:rPr lang="en-US" dirty="0" smtClean="0"/>
              <a:t>Electronic student data should be treated with the same level of protection/caution as the students cumulative paper record.  </a:t>
            </a:r>
          </a:p>
          <a:p>
            <a:pPr lvl="1"/>
            <a:r>
              <a:rPr lang="en-US" dirty="0" smtClean="0"/>
              <a:t>Data cannot be shared with any third-party without parental permission.</a:t>
            </a:r>
          </a:p>
          <a:p>
            <a:pPr lvl="1"/>
            <a:r>
              <a:rPr lang="en-US" dirty="0" smtClean="0"/>
              <a:t>The law treats entering/uploading identifiable student data to a website as if you have handed that student record to all employees of that company. </a:t>
            </a:r>
          </a:p>
          <a:p>
            <a:pPr lvl="1"/>
            <a:r>
              <a:rPr lang="en-US" dirty="0" smtClean="0"/>
              <a:t>Hosted software is a CONTRACT, not a PURCHASE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7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Privacy – What it Means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all hosted/online software:  </a:t>
            </a:r>
          </a:p>
          <a:p>
            <a:pPr lvl="1"/>
            <a:r>
              <a:rPr lang="en-US" dirty="0" smtClean="0"/>
              <a:t>Must have written parent permission if identifiable data are entered/uploaded.  </a:t>
            </a:r>
          </a:p>
          <a:p>
            <a:pPr lvl="1"/>
            <a:r>
              <a:rPr lang="en-US" dirty="0" smtClean="0"/>
              <a:t>OR, must notify parents and have a contract that meets all the requirements of SOPIPA, FERPA, and COPPA. </a:t>
            </a:r>
          </a:p>
          <a:p>
            <a:pPr lvl="1"/>
            <a:r>
              <a:rPr lang="en-US" dirty="0" smtClean="0"/>
              <a:t>Under either circumstance, parents MUST be allowed to opt out. </a:t>
            </a:r>
          </a:p>
        </p:txBody>
      </p:sp>
    </p:spTree>
    <p:extLst>
      <p:ext uri="{BB962C8B-B14F-4D97-AF65-F5344CB8AC3E}">
        <p14:creationId xmlns:p14="http://schemas.microsoft.com/office/powerpoint/2010/main" val="597765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District-Approved Software</a:t>
            </a:r>
          </a:p>
          <a:p>
            <a:pPr lvl="1"/>
            <a:r>
              <a:rPr lang="en-US" dirty="0" smtClean="0"/>
              <a:t>Contracts in place that meet the requirements</a:t>
            </a:r>
          </a:p>
          <a:p>
            <a:pPr lvl="1"/>
            <a:r>
              <a:rPr lang="en-US" dirty="0" smtClean="0"/>
              <a:t>Parent notification incorporated into re-registration process.  </a:t>
            </a:r>
          </a:p>
          <a:p>
            <a:pPr lvl="1"/>
            <a:r>
              <a:rPr lang="en-US" dirty="0" smtClean="0"/>
              <a:t>Current List available at </a:t>
            </a:r>
            <a:r>
              <a:rPr lang="en-US" dirty="0" smtClean="0">
                <a:hlinkClick r:id="rId2"/>
              </a:rPr>
              <a:t>http://iusd.org/software</a:t>
            </a:r>
            <a:endParaRPr lang="en-US" dirty="0" smtClean="0"/>
          </a:p>
          <a:p>
            <a:r>
              <a:rPr lang="en-US" dirty="0" smtClean="0"/>
              <a:t>ALL Other Software</a:t>
            </a:r>
          </a:p>
          <a:p>
            <a:pPr lvl="1"/>
            <a:r>
              <a:rPr lang="en-US" dirty="0" smtClean="0"/>
              <a:t>Must obtain parental permission </a:t>
            </a:r>
          </a:p>
          <a:p>
            <a:pPr lvl="1"/>
            <a:r>
              <a:rPr lang="en-US" dirty="0" smtClean="0"/>
              <a:t>Sample parent letter available </a:t>
            </a:r>
            <a:r>
              <a:rPr lang="en-US" dirty="0" err="1" smtClean="0"/>
              <a:t>available</a:t>
            </a:r>
            <a:r>
              <a:rPr lang="en-US" dirty="0" smtClean="0"/>
              <a:t> from IT</a:t>
            </a:r>
          </a:p>
          <a:p>
            <a:r>
              <a:rPr lang="en-US" dirty="0" smtClean="0"/>
              <a:t>Privacy Resource Intranet Page Coming Soon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5754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2015-16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October 15 </a:t>
            </a:r>
            <a:endParaRPr lang="en-US" dirty="0"/>
          </a:p>
          <a:p>
            <a:r>
              <a:rPr lang="en-US" dirty="0" smtClean="0"/>
              <a:t>November </a:t>
            </a:r>
            <a:r>
              <a:rPr lang="en-US" dirty="0" smtClean="0"/>
              <a:t>19</a:t>
            </a:r>
            <a:endParaRPr lang="en-US" dirty="0"/>
          </a:p>
          <a:p>
            <a:r>
              <a:rPr lang="en-US" dirty="0" smtClean="0"/>
              <a:t>January </a:t>
            </a:r>
            <a:r>
              <a:rPr lang="en-US" dirty="0"/>
              <a:t>21</a:t>
            </a:r>
          </a:p>
          <a:p>
            <a:r>
              <a:rPr lang="en-US" dirty="0" smtClean="0"/>
              <a:t>February </a:t>
            </a:r>
            <a:r>
              <a:rPr lang="en-US" dirty="0"/>
              <a:t>18</a:t>
            </a:r>
          </a:p>
          <a:p>
            <a:r>
              <a:rPr lang="en-US" dirty="0" smtClean="0"/>
              <a:t>April </a:t>
            </a:r>
            <a:r>
              <a:rPr lang="en-US" dirty="0"/>
              <a:t>21</a:t>
            </a:r>
          </a:p>
          <a:p>
            <a:r>
              <a:rPr lang="en-US" dirty="0" smtClean="0"/>
              <a:t>May </a:t>
            </a:r>
            <a:r>
              <a:rPr lang="en-US" dirty="0" smtClean="0"/>
              <a:t>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17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Meeting Agenda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5073756"/>
              </p:ext>
            </p:extLst>
          </p:nvPr>
        </p:nvGraphicFramePr>
        <p:xfrm>
          <a:off x="762000" y="1448118"/>
          <a:ext cx="76200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Agenda</a:t>
                      </a:r>
                      <a:r>
                        <a:rPr lang="en-US" sz="2800" baseline="0" dirty="0" smtClean="0"/>
                        <a:t> Item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Welcome</a:t>
                      </a:r>
                      <a:r>
                        <a:rPr lang="en-US" sz="2800" baseline="0" dirty="0" smtClean="0"/>
                        <a:t> and Introductions 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Opening</a:t>
                      </a:r>
                      <a:r>
                        <a:rPr lang="en-US" sz="2800" baseline="0" dirty="0" smtClean="0"/>
                        <a:t> of Schools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Project</a:t>
                      </a:r>
                      <a:r>
                        <a:rPr lang="en-US" sz="2800" baseline="0" dirty="0" smtClean="0"/>
                        <a:t> Updates and Looking Ahead</a:t>
                      </a:r>
                      <a:endParaRPr lang="en-US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Data Privacy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Q &amp; A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83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LAN Admin Page: </a:t>
            </a:r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intranet.iusd.org/infotech/lan-admins.html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Help Desk:  </a:t>
            </a:r>
            <a:r>
              <a:rPr lang="en-US" sz="2000" dirty="0" smtClean="0">
                <a:hlinkClick r:id="rId3"/>
              </a:rPr>
              <a:t>http://helpdesk.iusd.org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Services:  </a:t>
            </a:r>
            <a:r>
              <a:rPr lang="en-US" sz="2000" dirty="0">
                <a:hlinkClick r:id="rId4"/>
              </a:rPr>
              <a:t>https://</a:t>
            </a:r>
            <a:r>
              <a:rPr lang="en-US" sz="2000" dirty="0" smtClean="0">
                <a:hlinkClick r:id="rId4"/>
              </a:rPr>
              <a:t>intranet.iusd.org/infotech/services.html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Ed Tech:  </a:t>
            </a:r>
            <a:r>
              <a:rPr lang="en-US" sz="2000" dirty="0">
                <a:hlinkClick r:id="rId5"/>
              </a:rPr>
              <a:t>https://intranet.iusd.org/EdTech</a:t>
            </a:r>
            <a:r>
              <a:rPr lang="en-US" sz="2000" dirty="0" smtClean="0">
                <a:hlinkClick r:id="rId5"/>
              </a:rPr>
              <a:t>/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New Staff: </a:t>
            </a:r>
            <a:r>
              <a:rPr lang="en-US" sz="2000" dirty="0">
                <a:hlinkClick r:id="rId6"/>
              </a:rPr>
              <a:t>https://</a:t>
            </a:r>
            <a:r>
              <a:rPr lang="en-US" sz="2000" dirty="0" smtClean="0">
                <a:hlinkClick r:id="rId6"/>
              </a:rPr>
              <a:t>iusd.instructure.com/courses/14765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9370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Team Members &amp; New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r>
              <a:rPr lang="en-US" dirty="0" smtClean="0"/>
              <a:t>IT Operations</a:t>
            </a:r>
          </a:p>
          <a:p>
            <a:pPr lvl="1"/>
            <a:r>
              <a:rPr lang="en-US" dirty="0" smtClean="0"/>
              <a:t>Marci </a:t>
            </a:r>
            <a:r>
              <a:rPr lang="en-US" dirty="0" smtClean="0"/>
              <a:t>Boden (IT Analyst)</a:t>
            </a:r>
            <a:endParaRPr lang="en-US" dirty="0" smtClean="0"/>
          </a:p>
          <a:p>
            <a:r>
              <a:rPr lang="en-US" dirty="0" smtClean="0"/>
              <a:t>Tech Services</a:t>
            </a:r>
          </a:p>
          <a:p>
            <a:pPr lvl="1"/>
            <a:r>
              <a:rPr lang="en-US" dirty="0" smtClean="0"/>
              <a:t>Jonny Pearson (Systems Administrator III)</a:t>
            </a:r>
          </a:p>
          <a:p>
            <a:pPr lvl="1"/>
            <a:r>
              <a:rPr lang="en-US" dirty="0" err="1" smtClean="0"/>
              <a:t>Mare’a</a:t>
            </a:r>
            <a:r>
              <a:rPr lang="en-US" dirty="0" smtClean="0"/>
              <a:t> Armstrong (Comp. Support Spec.)</a:t>
            </a:r>
          </a:p>
          <a:p>
            <a:pPr lvl="1"/>
            <a:r>
              <a:rPr lang="en-US" dirty="0" smtClean="0"/>
              <a:t>Garrett </a:t>
            </a:r>
            <a:r>
              <a:rPr lang="en-US" dirty="0" err="1" smtClean="0"/>
              <a:t>Vogler</a:t>
            </a:r>
            <a:r>
              <a:rPr lang="en-US" dirty="0" smtClean="0"/>
              <a:t> (Com. Support Spec.)</a:t>
            </a:r>
          </a:p>
          <a:p>
            <a:pPr lvl="1"/>
            <a:r>
              <a:rPr lang="en-US" dirty="0" smtClean="0"/>
              <a:t>Chris </a:t>
            </a:r>
            <a:r>
              <a:rPr lang="en-US" dirty="0" err="1" smtClean="0"/>
              <a:t>Mastrangelo</a:t>
            </a:r>
            <a:r>
              <a:rPr lang="en-US" dirty="0" smtClean="0"/>
              <a:t> (To Network Services)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599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Team Members &amp; New Roles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Services</a:t>
            </a:r>
          </a:p>
          <a:p>
            <a:pPr lvl="1"/>
            <a:r>
              <a:rPr lang="en-US" dirty="0" err="1" smtClean="0"/>
              <a:t>Thuy</a:t>
            </a:r>
            <a:r>
              <a:rPr lang="en-US" dirty="0" smtClean="0"/>
              <a:t> Bach (Programmer)</a:t>
            </a:r>
          </a:p>
          <a:p>
            <a:r>
              <a:rPr lang="en-US" dirty="0" smtClean="0"/>
              <a:t>Education Technology</a:t>
            </a:r>
          </a:p>
          <a:p>
            <a:pPr lvl="1"/>
            <a:r>
              <a:rPr lang="en-US" dirty="0" smtClean="0"/>
              <a:t>Jacob </a:t>
            </a:r>
            <a:r>
              <a:rPr lang="en-US" dirty="0" err="1" smtClean="0"/>
              <a:t>Mannaert</a:t>
            </a:r>
            <a:r>
              <a:rPr lang="en-US" dirty="0" smtClean="0"/>
              <a:t> (Database Specialist)</a:t>
            </a:r>
          </a:p>
          <a:p>
            <a:pPr lvl="1"/>
            <a:r>
              <a:rPr lang="en-US" dirty="0" smtClean="0"/>
              <a:t>Jennifer Williams (TOSA)</a:t>
            </a:r>
          </a:p>
          <a:p>
            <a:pPr lvl="1"/>
            <a:r>
              <a:rPr lang="en-US" dirty="0" smtClean="0"/>
              <a:t>Darin </a:t>
            </a:r>
            <a:r>
              <a:rPr lang="en-US" dirty="0" err="1" smtClean="0"/>
              <a:t>Nakakihara</a:t>
            </a:r>
            <a:r>
              <a:rPr lang="en-US" dirty="0" smtClean="0"/>
              <a:t> (TOSA)</a:t>
            </a:r>
          </a:p>
          <a:p>
            <a:pPr lvl="1"/>
            <a:r>
              <a:rPr lang="en-US" dirty="0" smtClean="0"/>
              <a:t>Jennifer Fritz (TOSA)</a:t>
            </a:r>
          </a:p>
          <a:p>
            <a:pPr lvl="1"/>
            <a:r>
              <a:rPr lang="en-US" dirty="0" smtClean="0"/>
              <a:t>Kiyo </a:t>
            </a:r>
            <a:r>
              <a:rPr lang="en-US" dirty="0" err="1" smtClean="0"/>
              <a:t>Nagatomi</a:t>
            </a:r>
            <a:r>
              <a:rPr lang="en-US" dirty="0" smtClean="0"/>
              <a:t> (To Library/Media TOSA)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599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Openings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 Support Supervisor</a:t>
            </a:r>
          </a:p>
          <a:p>
            <a:r>
              <a:rPr lang="en-US" dirty="0" smtClean="0"/>
              <a:t>Web/Digital Media Developer (2 Positions)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177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Opening of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Opening of Schools – By the Numbers</a:t>
            </a:r>
          </a:p>
          <a:p>
            <a:r>
              <a:rPr lang="en-US" dirty="0" smtClean="0"/>
              <a:t>Known Issues</a:t>
            </a:r>
          </a:p>
          <a:p>
            <a:pPr lvl="1"/>
            <a:r>
              <a:rPr lang="en-US" dirty="0" smtClean="0"/>
              <a:t>Filter </a:t>
            </a:r>
          </a:p>
          <a:p>
            <a:pPr lvl="2"/>
            <a:r>
              <a:rPr lang="en-US" dirty="0" smtClean="0"/>
              <a:t>Google Image Search</a:t>
            </a:r>
          </a:p>
          <a:p>
            <a:pPr lvl="2"/>
            <a:r>
              <a:rPr lang="en-US" dirty="0" smtClean="0"/>
              <a:t>Google Translate</a:t>
            </a:r>
          </a:p>
          <a:p>
            <a:pPr lvl="1"/>
            <a:r>
              <a:rPr lang="en-US" dirty="0" err="1" smtClean="0"/>
              <a:t>SchoolMessenger</a:t>
            </a:r>
            <a:r>
              <a:rPr lang="en-US" dirty="0" smtClean="0"/>
              <a:t> – Truncating emails with attachments and links</a:t>
            </a:r>
          </a:p>
          <a:p>
            <a:pPr lvl="1"/>
            <a:r>
              <a:rPr lang="en-US" dirty="0" smtClean="0"/>
              <a:t>Skype – Brief outage this morning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401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Projects- Ed Tech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 to School Flyer</a:t>
            </a:r>
          </a:p>
          <a:p>
            <a:r>
              <a:rPr lang="en-US" dirty="0" smtClean="0"/>
              <a:t>Professional Development</a:t>
            </a:r>
          </a:p>
          <a:p>
            <a:pPr lvl="1"/>
            <a:r>
              <a:rPr lang="en-US" dirty="0" smtClean="0"/>
              <a:t>TOSAs/TACs/ETMs</a:t>
            </a:r>
          </a:p>
          <a:p>
            <a:r>
              <a:rPr lang="en-US" dirty="0" smtClean="0"/>
              <a:t>Learning Object Repository (LOR) </a:t>
            </a:r>
          </a:p>
          <a:p>
            <a:pPr lvl="1"/>
            <a:r>
              <a:rPr lang="en-US" dirty="0" err="1" smtClean="0"/>
              <a:t>Kaltura</a:t>
            </a:r>
            <a:endParaRPr lang="en-US" dirty="0" smtClean="0"/>
          </a:p>
          <a:p>
            <a:r>
              <a:rPr lang="en-US" dirty="0" smtClean="0"/>
              <a:t>Typing </a:t>
            </a:r>
            <a:r>
              <a:rPr lang="en-US" dirty="0" err="1" smtClean="0"/>
              <a:t>Progam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Typing Agent</a:t>
            </a:r>
          </a:p>
          <a:p>
            <a:r>
              <a:rPr lang="en-US" dirty="0" smtClean="0"/>
              <a:t>Tech Plan &amp; Policy Updates</a:t>
            </a:r>
          </a:p>
          <a:p>
            <a:r>
              <a:rPr lang="en-US" dirty="0" smtClean="0"/>
              <a:t>Software Selection – Literacy, Sped Assessments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95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Projects- Tech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SCCM</a:t>
            </a:r>
          </a:p>
          <a:p>
            <a:pPr lvl="1"/>
            <a:r>
              <a:rPr lang="en-US" dirty="0" smtClean="0"/>
              <a:t>5,700 + Computers Reimaged this Summer</a:t>
            </a:r>
          </a:p>
          <a:p>
            <a:pPr lvl="1"/>
            <a:r>
              <a:rPr lang="en-US" dirty="0" smtClean="0"/>
              <a:t>Reimaging Staff Computers</a:t>
            </a:r>
          </a:p>
          <a:p>
            <a:pPr lvl="1"/>
            <a:r>
              <a:rPr lang="en-US" dirty="0" smtClean="0"/>
              <a:t>Moving toward Office 2013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101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4867</TotalTime>
  <Words>523</Words>
  <Application>Microsoft Office PowerPoint</Application>
  <PresentationFormat>On-screen Show (4:3)</PresentationFormat>
  <Paragraphs>112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LAN Admin Meeting</vt:lpstr>
      <vt:lpstr>Meeting Agenda</vt:lpstr>
      <vt:lpstr>Welcome!</vt:lpstr>
      <vt:lpstr>New Team Members &amp; New Roles</vt:lpstr>
      <vt:lpstr>New Team Members &amp; New Roles</vt:lpstr>
      <vt:lpstr>Current Openings</vt:lpstr>
      <vt:lpstr>Opening of Schools</vt:lpstr>
      <vt:lpstr>Projects- Ed Tech</vt:lpstr>
      <vt:lpstr>Projects- Tech Services</vt:lpstr>
      <vt:lpstr>Projects- Tech Services</vt:lpstr>
      <vt:lpstr>2015-16 Upcoming Projects</vt:lpstr>
      <vt:lpstr>Tech Matching Program Changes</vt:lpstr>
      <vt:lpstr>BrightBytes</vt:lpstr>
      <vt:lpstr>Data Privacy</vt:lpstr>
      <vt:lpstr>Data Privacy – What it Means</vt:lpstr>
      <vt:lpstr>Resources</vt:lpstr>
      <vt:lpstr>2015-16 Meetings</vt:lpstr>
    </vt:vector>
  </TitlesOfParts>
  <Company>SFUSD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fordb</dc:creator>
  <cp:lastModifiedBy>Brianne Ford</cp:lastModifiedBy>
  <cp:revision>208</cp:revision>
  <cp:lastPrinted>2013-04-16T21:26:01Z</cp:lastPrinted>
  <dcterms:created xsi:type="dcterms:W3CDTF">2010-09-14T04:49:57Z</dcterms:created>
  <dcterms:modified xsi:type="dcterms:W3CDTF">2015-09-17T22:27:39Z</dcterms:modified>
</cp:coreProperties>
</file>