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377" r:id="rId4"/>
    <p:sldId id="407" r:id="rId5"/>
    <p:sldId id="420" r:id="rId6"/>
    <p:sldId id="410" r:id="rId7"/>
    <p:sldId id="421" r:id="rId8"/>
    <p:sldId id="422" r:id="rId9"/>
    <p:sldId id="423" r:id="rId10"/>
    <p:sldId id="424" r:id="rId11"/>
    <p:sldId id="40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4660"/>
  </p:normalViewPr>
  <p:slideViewPr>
    <p:cSldViewPr>
      <p:cViewPr varScale="1">
        <p:scale>
          <a:sx n="87" d="100"/>
          <a:sy n="87" d="100"/>
        </p:scale>
        <p:origin x="11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667842-82B6-42B2-ADB6-52709A4CEA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9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11/19/2015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CETPA and CUE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CETPA</a:t>
            </a:r>
          </a:p>
          <a:p>
            <a:pPr lvl="1"/>
            <a:r>
              <a:rPr lang="en-US" dirty="0" smtClean="0"/>
              <a:t>December 1-4, IT Support may be impacted</a:t>
            </a:r>
          </a:p>
          <a:p>
            <a:pPr lvl="1"/>
            <a:r>
              <a:rPr lang="en-US" dirty="0" smtClean="0"/>
              <a:t>Organizational Membership Purchased </a:t>
            </a:r>
          </a:p>
          <a:p>
            <a:pPr lvl="2"/>
            <a:r>
              <a:rPr lang="en-US" dirty="0" smtClean="0"/>
              <a:t>(Email Marci Boden by 11/20 to be added)</a:t>
            </a:r>
          </a:p>
          <a:p>
            <a:pPr lvl="2"/>
            <a:endParaRPr lang="en-US" dirty="0"/>
          </a:p>
          <a:p>
            <a:r>
              <a:rPr lang="en-US" dirty="0" smtClean="0"/>
              <a:t>CUE</a:t>
            </a:r>
          </a:p>
          <a:p>
            <a:pPr lvl="1"/>
            <a:r>
              <a:rPr lang="en-US" dirty="0" smtClean="0"/>
              <a:t>Hotel Blocks sold out</a:t>
            </a:r>
          </a:p>
          <a:p>
            <a:pPr lvl="1"/>
            <a:r>
              <a:rPr lang="en-US" dirty="0" smtClean="0"/>
              <a:t>Conference expected to be sold out very 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5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2015-16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21 – IUSD Learning Center</a:t>
            </a:r>
            <a:endParaRPr lang="en-US" dirty="0"/>
          </a:p>
          <a:p>
            <a:r>
              <a:rPr lang="en-US" dirty="0" smtClean="0"/>
              <a:t>February 18 - TBD</a:t>
            </a:r>
            <a:endParaRPr lang="en-US" dirty="0"/>
          </a:p>
          <a:p>
            <a:r>
              <a:rPr lang="en-US" dirty="0" smtClean="0"/>
              <a:t>April 21 - TBD</a:t>
            </a:r>
            <a:endParaRPr lang="en-US" dirty="0"/>
          </a:p>
          <a:p>
            <a:r>
              <a:rPr lang="en-US" dirty="0" smtClean="0"/>
              <a:t>May 19 - TBD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1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168277"/>
              </p:ext>
            </p:extLst>
          </p:nvPr>
        </p:nvGraphicFramePr>
        <p:xfrm>
          <a:off x="762000" y="1448118"/>
          <a:ext cx="7620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Project and LCAP Updates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Technology Standards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CETPA</a:t>
                      </a:r>
                      <a:r>
                        <a:rPr lang="en-US" sz="2800" baseline="0" dirty="0" smtClean="0"/>
                        <a:t> and CUE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Q &amp; 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and LCAP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Assessment Chromebook Carts</a:t>
            </a:r>
          </a:p>
          <a:p>
            <a:r>
              <a:rPr lang="en-US" dirty="0" smtClean="0"/>
              <a:t>1:1 Grants</a:t>
            </a:r>
          </a:p>
          <a:p>
            <a:r>
              <a:rPr lang="en-US" dirty="0" smtClean="0"/>
              <a:t>Visitor/Volunteer Management</a:t>
            </a:r>
          </a:p>
          <a:p>
            <a:r>
              <a:rPr lang="en-US" dirty="0" smtClean="0"/>
              <a:t>Clever/Typing Agent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Chromebook Carts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ES, K8, MS</a:t>
            </a:r>
          </a:p>
          <a:p>
            <a:pPr lvl="1"/>
            <a:r>
              <a:rPr lang="en-US" dirty="0" smtClean="0"/>
              <a:t>40 Chromebooks</a:t>
            </a:r>
          </a:p>
          <a:p>
            <a:pPr lvl="1"/>
            <a:r>
              <a:rPr lang="en-US" dirty="0" smtClean="0"/>
              <a:t>2 Carts (36-Device Capacity)</a:t>
            </a:r>
          </a:p>
          <a:p>
            <a:pPr lvl="1"/>
            <a:r>
              <a:rPr lang="en-US" dirty="0" smtClean="0"/>
              <a:t>Largest sites (WO, SG, PV, VV) receiving double.</a:t>
            </a:r>
          </a:p>
          <a:p>
            <a:r>
              <a:rPr lang="en-US" dirty="0" smtClean="0"/>
              <a:t>Final deliveries this week.  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7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1:1 Grant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sent to Leadership Team 11/13</a:t>
            </a:r>
          </a:p>
          <a:p>
            <a:r>
              <a:rPr lang="en-US" dirty="0" smtClean="0"/>
              <a:t>Cohort 1:</a:t>
            </a:r>
          </a:p>
          <a:p>
            <a:pPr lvl="1"/>
            <a:r>
              <a:rPr lang="en-US" dirty="0" smtClean="0"/>
              <a:t>Applications Due 12/8</a:t>
            </a:r>
          </a:p>
          <a:p>
            <a:pPr lvl="1"/>
            <a:r>
              <a:rPr lang="en-US" dirty="0" smtClean="0"/>
              <a:t>Decision by 12/18</a:t>
            </a:r>
          </a:p>
          <a:p>
            <a:pPr lvl="1"/>
            <a:r>
              <a:rPr lang="en-US" dirty="0" smtClean="0"/>
              <a:t>Pilot Starts Late Jan/Early Feb</a:t>
            </a:r>
          </a:p>
          <a:p>
            <a:r>
              <a:rPr lang="en-US" dirty="0" smtClean="0"/>
              <a:t>Cohort 2</a:t>
            </a:r>
          </a:p>
          <a:p>
            <a:pPr lvl="1"/>
            <a:r>
              <a:rPr lang="en-US" dirty="0" smtClean="0"/>
              <a:t>Applications Released Jan/Feb</a:t>
            </a:r>
          </a:p>
          <a:p>
            <a:pPr lvl="1"/>
            <a:r>
              <a:rPr lang="en-US" dirty="0" smtClean="0"/>
              <a:t>Decision Feb/March</a:t>
            </a:r>
          </a:p>
          <a:p>
            <a:pPr lvl="1"/>
            <a:r>
              <a:rPr lang="en-US" dirty="0" smtClean="0"/>
              <a:t>Pilot Starts April/May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3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Visitor/Volunteer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Pilot Sites Going Live</a:t>
            </a:r>
          </a:p>
          <a:p>
            <a:pPr lvl="1"/>
            <a:r>
              <a:rPr lang="en-US" dirty="0"/>
              <a:t>11/23 – </a:t>
            </a:r>
            <a:r>
              <a:rPr lang="en-US" dirty="0" err="1"/>
              <a:t>Stonegate</a:t>
            </a:r>
            <a:endParaRPr lang="en-US" dirty="0"/>
          </a:p>
          <a:p>
            <a:pPr lvl="1"/>
            <a:r>
              <a:rPr lang="en-US" dirty="0"/>
              <a:t>12/1 – College Park</a:t>
            </a:r>
          </a:p>
          <a:p>
            <a:pPr lvl="1"/>
            <a:r>
              <a:rPr lang="en-US" dirty="0"/>
              <a:t>12/2 – Rancho </a:t>
            </a:r>
          </a:p>
          <a:p>
            <a:pPr lvl="1"/>
            <a:r>
              <a:rPr lang="en-US" dirty="0"/>
              <a:t>12/7 – Woodbury</a:t>
            </a:r>
          </a:p>
          <a:p>
            <a:pPr lvl="1"/>
            <a:r>
              <a:rPr lang="en-US" dirty="0"/>
              <a:t>12/9 – Canyon </a:t>
            </a:r>
            <a:r>
              <a:rPr lang="en-US" dirty="0" smtClean="0"/>
              <a:t>View</a:t>
            </a:r>
          </a:p>
          <a:p>
            <a:r>
              <a:rPr lang="en-US" dirty="0" smtClean="0"/>
              <a:t>Will schedule additional sites early in 2016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8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Clever/Typing Agent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2493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EdTech email included logon instructions</a:t>
            </a:r>
          </a:p>
          <a:p>
            <a:pPr marL="0" indent="0">
              <a:buNone/>
            </a:pPr>
            <a:r>
              <a:rPr lang="en-US" dirty="0" smtClean="0"/>
              <a:t>Day 1: 730 Unique Users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7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800"/>
            <a:ext cx="8001001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9246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Phase 1:  HS Stabilization</a:t>
            </a:r>
          </a:p>
          <a:p>
            <a:pPr lvl="1"/>
            <a:r>
              <a:rPr lang="en-US" dirty="0" smtClean="0"/>
              <a:t>Fiber completed by winter break</a:t>
            </a:r>
          </a:p>
          <a:p>
            <a:pPr lvl="1"/>
            <a:r>
              <a:rPr lang="en-US" dirty="0" smtClean="0"/>
              <a:t>Equipment installed by end of January</a:t>
            </a:r>
          </a:p>
          <a:p>
            <a:r>
              <a:rPr lang="en-US" dirty="0" smtClean="0"/>
              <a:t>Phase 2 &amp; 3:  Comprehensive</a:t>
            </a:r>
          </a:p>
          <a:p>
            <a:pPr lvl="1"/>
            <a:r>
              <a:rPr lang="en-US" dirty="0" smtClean="0"/>
              <a:t>Bid documents being finalized/reviewed</a:t>
            </a:r>
          </a:p>
          <a:p>
            <a:r>
              <a:rPr lang="en-US" dirty="0" smtClean="0"/>
              <a:t>Incremental Upgrades </a:t>
            </a:r>
          </a:p>
          <a:p>
            <a:pPr lvl="1"/>
            <a:r>
              <a:rPr lang="en-US" dirty="0" smtClean="0"/>
              <a:t>Orders placed: AB, CV, DE, EA, Legacy, SP, WHS, WP, VV, TR, GR</a:t>
            </a:r>
          </a:p>
          <a:p>
            <a:pPr lvl="1"/>
            <a:r>
              <a:rPr lang="en-US" dirty="0" smtClean="0"/>
              <a:t>Spring Installation</a:t>
            </a:r>
          </a:p>
          <a:p>
            <a:pPr lvl="1"/>
            <a:r>
              <a:rPr lang="en-US" dirty="0" smtClean="0"/>
              <a:t>Additional needs should be submitted via Help Desk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470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 Processing Changes</a:t>
            </a:r>
          </a:p>
          <a:p>
            <a:r>
              <a:rPr lang="en-US" dirty="0" smtClean="0"/>
              <a:t>Pricing Update</a:t>
            </a:r>
          </a:p>
          <a:p>
            <a:r>
              <a:rPr lang="en-US" dirty="0" smtClean="0"/>
              <a:t>Standards in Adoption Process</a:t>
            </a:r>
          </a:p>
          <a:p>
            <a:pPr lvl="1"/>
            <a:r>
              <a:rPr lang="en-US" dirty="0" smtClean="0"/>
              <a:t>Windows </a:t>
            </a:r>
            <a:r>
              <a:rPr lang="en-US" smtClean="0"/>
              <a:t>10 </a:t>
            </a:r>
            <a:endParaRPr lang="en-US" smtClean="0"/>
          </a:p>
          <a:p>
            <a:pPr lvl="1"/>
            <a:r>
              <a:rPr lang="en-US" smtClean="0"/>
              <a:t>Chromebook </a:t>
            </a:r>
            <a:r>
              <a:rPr lang="en-US" dirty="0" smtClean="0"/>
              <a:t>Carts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46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4978</TotalTime>
  <Words>281</Words>
  <Application>Microsoft Office PowerPoint</Application>
  <PresentationFormat>On-screen Show (4:3)</PresentationFormat>
  <Paragraphs>71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LAN Admin Meeting</vt:lpstr>
      <vt:lpstr>Meeting Agenda</vt:lpstr>
      <vt:lpstr>Project and LCAP Updates</vt:lpstr>
      <vt:lpstr>Assessment Chromebook Carts</vt:lpstr>
      <vt:lpstr>1:1 Grant</vt:lpstr>
      <vt:lpstr>Visitor/Volunteer Management</vt:lpstr>
      <vt:lpstr>Clever/Typing Agent</vt:lpstr>
      <vt:lpstr>LAN Project</vt:lpstr>
      <vt:lpstr>Tech Standards</vt:lpstr>
      <vt:lpstr>CETPA and CUE</vt:lpstr>
      <vt:lpstr>2015-16 Meetings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Brianne Ford</cp:lastModifiedBy>
  <cp:revision>207</cp:revision>
  <cp:lastPrinted>2013-04-16T21:26:01Z</cp:lastPrinted>
  <dcterms:created xsi:type="dcterms:W3CDTF">2010-09-14T04:49:57Z</dcterms:created>
  <dcterms:modified xsi:type="dcterms:W3CDTF">2015-11-19T23:20:45Z</dcterms:modified>
</cp:coreProperties>
</file>