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425" r:id="rId4"/>
    <p:sldId id="426" r:id="rId5"/>
    <p:sldId id="377" r:id="rId6"/>
    <p:sldId id="407" r:id="rId7"/>
    <p:sldId id="427" r:id="rId8"/>
    <p:sldId id="420" r:id="rId9"/>
    <p:sldId id="428" r:id="rId10"/>
    <p:sldId id="40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>
      <p:cViewPr varScale="1">
        <p:scale>
          <a:sx n="125" d="100"/>
          <a:sy n="125" d="100"/>
        </p:scale>
        <p:origin x="6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67842-82B6-42B2-ADB6-52709A4CEA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1/21/2016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2015-16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February </a:t>
            </a:r>
            <a:r>
              <a:rPr lang="en-US" dirty="0" smtClean="0"/>
              <a:t>18 </a:t>
            </a:r>
            <a:r>
              <a:rPr lang="en-US" dirty="0" smtClean="0"/>
              <a:t>– </a:t>
            </a:r>
            <a:r>
              <a:rPr lang="en-US" dirty="0" err="1" smtClean="0"/>
              <a:t>Eastshore</a:t>
            </a:r>
            <a:r>
              <a:rPr lang="en-US" dirty="0" smtClean="0"/>
              <a:t> – LAN Admins Only*</a:t>
            </a:r>
            <a:endParaRPr lang="en-US" dirty="0"/>
          </a:p>
          <a:p>
            <a:r>
              <a:rPr lang="en-US" dirty="0" smtClean="0"/>
              <a:t>April 21 - TBD</a:t>
            </a:r>
            <a:endParaRPr lang="en-US" dirty="0"/>
          </a:p>
          <a:p>
            <a:r>
              <a:rPr lang="en-US" dirty="0" smtClean="0"/>
              <a:t>May 19 - TBD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*Small group budget discussion and site support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902780"/>
              </p:ext>
            </p:extLst>
          </p:nvPr>
        </p:nvGraphicFramePr>
        <p:xfrm>
          <a:off x="762000" y="1448118"/>
          <a:ext cx="7620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New Standards Adoptions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1:1 Innovation</a:t>
                      </a:r>
                      <a:r>
                        <a:rPr lang="en-US" sz="2800" baseline="0" dirty="0" smtClean="0"/>
                        <a:t> Grants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Help Desk System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LCFF/LCAP Reminders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Q&amp;A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Standards Adoptions-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Paper evaluation </a:t>
            </a:r>
            <a:r>
              <a:rPr lang="en-US" dirty="0"/>
              <a:t>– Is this concept worth looking into?</a:t>
            </a:r>
          </a:p>
          <a:p>
            <a:r>
              <a:rPr lang="en-US" b="1" dirty="0">
                <a:solidFill>
                  <a:schemeClr val="accent1"/>
                </a:solidFill>
              </a:rPr>
              <a:t>Unit Testing </a:t>
            </a:r>
            <a:r>
              <a:rPr lang="en-US" dirty="0"/>
              <a:t>– Can we do the basics, buy it, image it, and repair it if needed?</a:t>
            </a:r>
          </a:p>
          <a:p>
            <a:r>
              <a:rPr lang="en-US" b="1" dirty="0">
                <a:solidFill>
                  <a:schemeClr val="accent1"/>
                </a:solidFill>
              </a:rPr>
              <a:t>System Testing </a:t>
            </a:r>
            <a:r>
              <a:rPr lang="en-US" dirty="0"/>
              <a:t>– QA - Does the device perform as anticipated, are there issues discovered during use?</a:t>
            </a:r>
          </a:p>
          <a:p>
            <a:r>
              <a:rPr lang="en-US" b="1" dirty="0">
                <a:solidFill>
                  <a:schemeClr val="accent1"/>
                </a:solidFill>
              </a:rPr>
              <a:t>Pilot Program </a:t>
            </a:r>
            <a:r>
              <a:rPr lang="en-US" dirty="0"/>
              <a:t>– Small scale test at one location to determine feasibility</a:t>
            </a:r>
          </a:p>
          <a:p>
            <a:r>
              <a:rPr lang="en-US" b="1" dirty="0">
                <a:solidFill>
                  <a:schemeClr val="accent1"/>
                </a:solidFill>
              </a:rPr>
              <a:t>Widespread Support </a:t>
            </a:r>
            <a:r>
              <a:rPr lang="en-US" dirty="0"/>
              <a:t>– recommend this product as a standard for all sites, can be supported anywhere by any of our team members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Standards Adoptions – Under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Tablet</a:t>
            </a:r>
          </a:p>
          <a:p>
            <a:r>
              <a:rPr lang="en-US" dirty="0" smtClean="0"/>
              <a:t>Windows Ultralight Laptop</a:t>
            </a:r>
          </a:p>
          <a:p>
            <a:r>
              <a:rPr lang="en-US" dirty="0" smtClean="0"/>
              <a:t>Windows 10/Office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81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1:1 Innovation Grants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COHORT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30 Recipients Selected</a:t>
            </a:r>
          </a:p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Training (Late Feb)</a:t>
            </a:r>
          </a:p>
          <a:p>
            <a:pPr lvl="1"/>
            <a:r>
              <a:rPr lang="en-US" dirty="0" smtClean="0"/>
              <a:t>Evaluation Development (Feb)</a:t>
            </a:r>
          </a:p>
          <a:p>
            <a:pPr lvl="1"/>
            <a:r>
              <a:rPr lang="en-US" dirty="0" smtClean="0"/>
              <a:t>Device Delivery (Late Feb)</a:t>
            </a:r>
          </a:p>
          <a:p>
            <a:pPr lvl="1"/>
            <a:r>
              <a:rPr lang="en-US" dirty="0" smtClean="0"/>
              <a:t>Monthly Meetings/PLC Work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COHORT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Open House- Next Week</a:t>
            </a:r>
          </a:p>
          <a:p>
            <a:r>
              <a:rPr lang="en-US" dirty="0" smtClean="0"/>
              <a:t>Application Avail. Feb 1</a:t>
            </a:r>
          </a:p>
          <a:p>
            <a:r>
              <a:rPr lang="en-US" dirty="0" smtClean="0"/>
              <a:t>Applications Due March 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81400"/>
            <a:ext cx="4436533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Desk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9,270  Tickets in 2015-16 (and counting)</a:t>
            </a:r>
          </a:p>
          <a:p>
            <a:r>
              <a:rPr lang="en-US" dirty="0" smtClean="0"/>
              <a:t>Current System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nadequate to meet growing needs</a:t>
            </a:r>
          </a:p>
          <a:p>
            <a:pPr lvl="1"/>
            <a:r>
              <a:rPr lang="en-US" dirty="0" smtClean="0"/>
              <a:t>Insufficient reporting </a:t>
            </a:r>
          </a:p>
          <a:p>
            <a:pPr lvl="1"/>
            <a:r>
              <a:rPr lang="en-US" dirty="0" smtClean="0"/>
              <a:t>Inefficient assignment</a:t>
            </a:r>
          </a:p>
          <a:p>
            <a:pPr lvl="1"/>
            <a:r>
              <a:rPr lang="en-US" dirty="0" smtClean="0"/>
              <a:t>Slow</a:t>
            </a:r>
          </a:p>
          <a:p>
            <a:pPr lvl="1"/>
            <a:r>
              <a:rPr lang="en-US" dirty="0" smtClean="0"/>
              <a:t>Not accessible outside of IUSD</a:t>
            </a:r>
          </a:p>
          <a:p>
            <a:pPr lvl="1"/>
            <a:r>
              <a:rPr lang="en-US" dirty="0" smtClean="0"/>
              <a:t>Cumbersome to create/assign a detailed ticket</a:t>
            </a:r>
          </a:p>
          <a:p>
            <a:pPr lvl="1"/>
            <a:r>
              <a:rPr lang="en-US" dirty="0" smtClean="0"/>
              <a:t>Limited auto-assignment options</a:t>
            </a:r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Desk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Assessment (October – December 2015)</a:t>
            </a:r>
          </a:p>
          <a:p>
            <a:pPr lvl="1"/>
            <a:r>
              <a:rPr lang="en-US" dirty="0" smtClean="0"/>
              <a:t>IT Staff Meetings, site feedback, survey feedback</a:t>
            </a:r>
          </a:p>
          <a:p>
            <a:r>
              <a:rPr lang="en-US" dirty="0" smtClean="0"/>
              <a:t>Evaluation of Options (October – December 2015)</a:t>
            </a:r>
          </a:p>
          <a:p>
            <a:r>
              <a:rPr lang="en-US" dirty="0" smtClean="0"/>
              <a:t>Selection/Contract (January 2016)</a:t>
            </a:r>
          </a:p>
          <a:p>
            <a:r>
              <a:rPr lang="en-US" dirty="0" smtClean="0"/>
              <a:t>Configuration and Testing (January – April 2016)</a:t>
            </a:r>
          </a:p>
          <a:p>
            <a:r>
              <a:rPr lang="en-US" dirty="0" smtClean="0"/>
              <a:t>Pilot (May – June 2016)</a:t>
            </a:r>
          </a:p>
          <a:p>
            <a:r>
              <a:rPr lang="en-US" dirty="0" smtClean="0"/>
              <a:t>Cutover (July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69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1:1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sent to Leadership Team 11/13</a:t>
            </a:r>
          </a:p>
          <a:p>
            <a:r>
              <a:rPr lang="en-US" dirty="0" smtClean="0"/>
              <a:t>Cohort 1:</a:t>
            </a:r>
          </a:p>
          <a:p>
            <a:pPr lvl="1"/>
            <a:r>
              <a:rPr lang="en-US" dirty="0" smtClean="0"/>
              <a:t>Applications Due 12/8</a:t>
            </a:r>
          </a:p>
          <a:p>
            <a:pPr lvl="1"/>
            <a:r>
              <a:rPr lang="en-US" dirty="0" smtClean="0"/>
              <a:t>Decision by 12/18</a:t>
            </a:r>
          </a:p>
          <a:p>
            <a:pPr lvl="1"/>
            <a:r>
              <a:rPr lang="en-US" dirty="0" smtClean="0"/>
              <a:t>Pilot Starts Late Jan/Early Feb</a:t>
            </a:r>
          </a:p>
          <a:p>
            <a:r>
              <a:rPr lang="en-US" dirty="0" smtClean="0"/>
              <a:t>Cohort 2</a:t>
            </a:r>
          </a:p>
          <a:p>
            <a:pPr lvl="1"/>
            <a:r>
              <a:rPr lang="en-US" dirty="0" smtClean="0"/>
              <a:t>Applications Released Jan/Feb</a:t>
            </a:r>
          </a:p>
          <a:p>
            <a:pPr lvl="1"/>
            <a:r>
              <a:rPr lang="en-US" dirty="0" smtClean="0"/>
              <a:t>Decision Feb/March</a:t>
            </a:r>
          </a:p>
          <a:p>
            <a:pPr lvl="1"/>
            <a:r>
              <a:rPr lang="en-US" dirty="0" smtClean="0"/>
              <a:t>Pilot Starts April/May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LCAP/LCFF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in development </a:t>
            </a:r>
            <a:r>
              <a:rPr lang="en-US" dirty="0"/>
              <a:t>n</a:t>
            </a:r>
            <a:r>
              <a:rPr lang="en-US" dirty="0" smtClean="0"/>
              <a:t>ow</a:t>
            </a:r>
          </a:p>
          <a:p>
            <a:r>
              <a:rPr lang="en-US" dirty="0" smtClean="0"/>
              <a:t>Can propose requests through site process or IT</a:t>
            </a:r>
          </a:p>
          <a:p>
            <a:r>
              <a:rPr lang="en-US" dirty="0" smtClean="0"/>
              <a:t>Funded for sites last year:</a:t>
            </a:r>
          </a:p>
          <a:p>
            <a:pPr lvl="1"/>
            <a:r>
              <a:rPr lang="en-US" dirty="0" smtClean="0"/>
              <a:t>Increased support staff</a:t>
            </a:r>
          </a:p>
          <a:p>
            <a:pPr lvl="1"/>
            <a:r>
              <a:rPr lang="en-US" dirty="0" smtClean="0"/>
              <a:t>LAN Upgrades</a:t>
            </a:r>
          </a:p>
          <a:p>
            <a:pPr lvl="1"/>
            <a:r>
              <a:rPr lang="en-US" dirty="0" smtClean="0"/>
              <a:t>SCCM Transition (and site server replacement)</a:t>
            </a:r>
          </a:p>
          <a:p>
            <a:pPr lvl="1"/>
            <a:r>
              <a:rPr lang="en-US" dirty="0" smtClean="0"/>
              <a:t>Software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5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5077</TotalTime>
  <Words>355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LAN Admin Meeting</vt:lpstr>
      <vt:lpstr>Meeting Agenda</vt:lpstr>
      <vt:lpstr>New Standards Adoptions- Process</vt:lpstr>
      <vt:lpstr>New Standards Adoptions – Under Review</vt:lpstr>
      <vt:lpstr>1:1 Innovation Grants</vt:lpstr>
      <vt:lpstr>Help Desk System</vt:lpstr>
      <vt:lpstr>Help Desk System</vt:lpstr>
      <vt:lpstr>1:1 Grant</vt:lpstr>
      <vt:lpstr>LCAP/LCFF Reminders</vt:lpstr>
      <vt:lpstr>2015-16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212</cp:revision>
  <cp:lastPrinted>2013-04-16T21:26:01Z</cp:lastPrinted>
  <dcterms:created xsi:type="dcterms:W3CDTF">2010-09-14T04:49:57Z</dcterms:created>
  <dcterms:modified xsi:type="dcterms:W3CDTF">2016-01-21T23:11:06Z</dcterms:modified>
</cp:coreProperties>
</file>