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305" r:id="rId5"/>
    <p:sldId id="270" r:id="rId6"/>
    <p:sldId id="304" r:id="rId7"/>
    <p:sldId id="312" r:id="rId8"/>
    <p:sldId id="311" r:id="rId9"/>
    <p:sldId id="31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4" autoAdjust="0"/>
    <p:restoredTop sz="87927" autoAdjust="0"/>
  </p:normalViewPr>
  <p:slideViewPr>
    <p:cSldViewPr>
      <p:cViewPr varScale="1">
        <p:scale>
          <a:sx n="74" d="100"/>
          <a:sy n="74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3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AB0E123A-1B3E-4C2A-8B4E-689E08B3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5218800C-6CCB-47DC-B66C-C164A371A7D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136D44BC-D7C9-41E7-A252-484AE00A1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8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D44BC-D7C9-41E7-A252-484AE00A1E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 the last school of attendance to obtain missing records </a:t>
            </a:r>
            <a:r>
              <a:rPr lang="en-US" b="1" dirty="0" smtClean="0"/>
              <a:t>after</a:t>
            </a:r>
            <a:r>
              <a:rPr lang="en-US" dirty="0" smtClean="0"/>
              <a:t> enrolling the student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D44BC-D7C9-41E7-A252-484AE00A1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family indicates that they live in a single family home or apartment (SECTION 1),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family is not considered to be “homeless” – continue with the regular enrollment procedure. DO NOT SUBMIT THE FORM – PLEASE DISCARD FORM.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family indicates that they live in a home with another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financial hardship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“doubled up” (SECTION 2), please encourage them to complete the Co-Residency Supplemental Form to verify their co-residency status in addition to the MKVH Enrollment Form if they are able to provide it.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not a required document and should not be a barrier to enrollment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This family is considered “homeless” – proceed with the homeless enrollment procedure.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family indicates that they have any other living situation described on the MKVH Form SECTION 2, this family is considered “homeless” – proceed with the homeless enrollment procedure.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family indicates that they have a different living situation other than the ones described on the MKVH Form in SECTION 2 “Other circumstances”, please call Department of Prevention &amp; Intervention x 7530 to determine if the situation falls under the homeless criteria.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D44BC-D7C9-41E7-A252-484AE00A1E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7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3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7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8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7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1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2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9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D0E-9B89-4A00-BD5B-66216C84077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E0D4E5-8821-4CBA-9A7B-8918D57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lucas@iusd.org" TargetMode="External"/><Relationship Id="rId2" Type="http://schemas.openxmlformats.org/officeDocument/2006/relationships/hyperlink" Target="mailto:ArthurCummins@ius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wrey@ocde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3800" b="1" i="1" dirty="0" smtClean="0"/>
              <a:t>Education for Homeless Children and Youth Program (EHCY)</a:t>
            </a:r>
            <a:endParaRPr lang="en-US" sz="3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632" y="2490135"/>
            <a:ext cx="6798736" cy="3444997"/>
          </a:xfrm>
        </p:spPr>
        <p:txBody>
          <a:bodyPr>
            <a:normAutofit fontScale="32500" lnSpcReduction="20000"/>
          </a:bodyPr>
          <a:lstStyle/>
          <a:p>
            <a:pPr algn="ctr">
              <a:buFontTx/>
              <a:buNone/>
            </a:pPr>
            <a:endParaRPr lang="en-US" sz="3200" dirty="0"/>
          </a:p>
          <a:p>
            <a:pPr algn="ctr">
              <a:buFontTx/>
              <a:buNone/>
            </a:pPr>
            <a:endParaRPr lang="en-US" sz="3200" b="1" i="1" dirty="0" smtClean="0"/>
          </a:p>
          <a:p>
            <a:pPr algn="ctr">
              <a:buFontTx/>
              <a:buNone/>
            </a:pPr>
            <a:endParaRPr lang="en-US" sz="3200" b="1" i="1" dirty="0"/>
          </a:p>
          <a:p>
            <a:pPr algn="ctr">
              <a:buFontTx/>
              <a:buNone/>
            </a:pPr>
            <a:endParaRPr lang="en-US" sz="3200" b="1" i="1" dirty="0" smtClean="0"/>
          </a:p>
          <a:p>
            <a:pPr algn="ctr">
              <a:buFontTx/>
              <a:buNone/>
            </a:pPr>
            <a:r>
              <a:rPr lang="en-US" sz="6200" b="1" dirty="0" smtClean="0"/>
              <a:t>Homeless &amp; Foster Youth Liaison </a:t>
            </a:r>
          </a:p>
          <a:p>
            <a:pPr algn="ctr">
              <a:buFontTx/>
              <a:buNone/>
            </a:pPr>
            <a:r>
              <a:rPr lang="en-US" sz="6200" b="1" dirty="0" smtClean="0"/>
              <a:t>Arthur A. Cummins, </a:t>
            </a:r>
            <a:r>
              <a:rPr lang="en-US" sz="6200" b="1" dirty="0" err="1" smtClean="0"/>
              <a:t>Ed.D</a:t>
            </a:r>
            <a:r>
              <a:rPr lang="en-US" sz="6200" b="1" dirty="0" smtClean="0"/>
              <a:t>.</a:t>
            </a:r>
            <a:r>
              <a:rPr lang="en-US" sz="6200" b="1" dirty="0" smtClean="0"/>
              <a:t>               </a:t>
            </a:r>
            <a:endParaRPr lang="en-US" sz="6200" b="1" dirty="0" smtClean="0"/>
          </a:p>
          <a:p>
            <a:pPr algn="ctr">
              <a:buFontTx/>
              <a:buNone/>
            </a:pPr>
            <a:endParaRPr lang="en-US" sz="3200" b="1" i="1" dirty="0"/>
          </a:p>
          <a:p>
            <a:pPr algn="ctr">
              <a:buFontTx/>
              <a:buNone/>
            </a:pPr>
            <a:endParaRPr lang="en-US" sz="1600" i="1" dirty="0"/>
          </a:p>
          <a:p>
            <a:pPr algn="ctr">
              <a:buFontTx/>
              <a:buNone/>
            </a:pPr>
            <a:endParaRPr lang="en-US" sz="1600" dirty="0"/>
          </a:p>
          <a:p>
            <a:pPr algn="ctr">
              <a:buFontTx/>
              <a:buNone/>
            </a:pPr>
            <a:endParaRPr lang="en-US" sz="1600" i="1" dirty="0" smtClean="0"/>
          </a:p>
          <a:p>
            <a:pPr algn="ctr">
              <a:buFontTx/>
              <a:buNone/>
            </a:pPr>
            <a:endParaRPr lang="en-US" sz="1500" i="1" dirty="0" smtClean="0"/>
          </a:p>
          <a:p>
            <a:pPr algn="ctr">
              <a:buFontTx/>
              <a:buNone/>
            </a:pPr>
            <a:r>
              <a:rPr lang="en-US" sz="1900" b="1" i="1" dirty="0" smtClean="0"/>
              <a:t>Resources </a:t>
            </a:r>
            <a:r>
              <a:rPr lang="en-US" sz="1900" b="1" i="1" dirty="0"/>
              <a:t>Provided By</a:t>
            </a:r>
          </a:p>
          <a:p>
            <a:pPr algn="ctr">
              <a:buFontTx/>
              <a:buNone/>
            </a:pPr>
            <a:r>
              <a:rPr lang="en-US" sz="1800" i="1" dirty="0"/>
              <a:t>California Department of </a:t>
            </a:r>
            <a:r>
              <a:rPr lang="en-US" sz="1800" i="1" dirty="0" smtClean="0"/>
              <a:t>Education</a:t>
            </a:r>
          </a:p>
          <a:p>
            <a:pPr algn="ctr">
              <a:buFontTx/>
              <a:buNone/>
            </a:pPr>
            <a:r>
              <a:rPr lang="en-US" sz="1800" i="1" dirty="0" smtClean="0"/>
              <a:t>Orange County Department of Education</a:t>
            </a:r>
            <a:endParaRPr lang="en-US" sz="1800" i="1" dirty="0"/>
          </a:p>
          <a:p>
            <a:pPr algn="ctr">
              <a:buFontTx/>
              <a:buNone/>
            </a:pPr>
            <a:r>
              <a:rPr lang="en-US" sz="1700" i="1" dirty="0" smtClean="0"/>
              <a:t>National Association for the Education of Homeless Children &amp; Youth</a:t>
            </a:r>
            <a:endParaRPr lang="en-US" sz="1700" i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68332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6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Causes </a:t>
            </a:r>
            <a:r>
              <a:rPr lang="en-US" b="1" dirty="0"/>
              <a:t>of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590800"/>
            <a:ext cx="7209367" cy="4876800"/>
          </a:xfrm>
        </p:spPr>
        <p:txBody>
          <a:bodyPr>
            <a:normAutofit/>
          </a:bodyPr>
          <a:lstStyle/>
          <a:p>
            <a:r>
              <a:rPr lang="en-US" sz="2400" dirty="0"/>
              <a:t>Lack of affordable </a:t>
            </a:r>
            <a:r>
              <a:rPr lang="en-US" sz="2400" dirty="0" smtClean="0"/>
              <a:t>housing</a:t>
            </a:r>
            <a:endParaRPr lang="en-US" sz="2400" dirty="0"/>
          </a:p>
          <a:p>
            <a:r>
              <a:rPr lang="en-US" sz="2400" dirty="0"/>
              <a:t>Poverty </a:t>
            </a:r>
          </a:p>
          <a:p>
            <a:r>
              <a:rPr lang="en-US" sz="2400" dirty="0"/>
              <a:t>Health </a:t>
            </a:r>
            <a:r>
              <a:rPr lang="en-US" sz="2400" dirty="0" smtClean="0"/>
              <a:t>problems</a:t>
            </a:r>
          </a:p>
          <a:p>
            <a:r>
              <a:rPr lang="en-US" sz="2400" dirty="0" smtClean="0"/>
              <a:t>Domestic violence</a:t>
            </a:r>
            <a:endParaRPr lang="en-US" sz="2400" dirty="0"/>
          </a:p>
          <a:p>
            <a:r>
              <a:rPr lang="en-US" sz="2400" dirty="0"/>
              <a:t>Natural and other </a:t>
            </a:r>
            <a:r>
              <a:rPr lang="en-US" sz="2400" dirty="0" smtClean="0"/>
              <a:t>disasters</a:t>
            </a:r>
            <a:endParaRPr lang="en-US" sz="2400" dirty="0"/>
          </a:p>
          <a:p>
            <a:r>
              <a:rPr lang="en-US" sz="2400" dirty="0"/>
              <a:t>Abuse, neglect, and/or </a:t>
            </a:r>
            <a:r>
              <a:rPr lang="en-US" sz="2400" dirty="0" smtClean="0"/>
              <a:t>abandonment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6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Barriers</a:t>
            </a:r>
            <a:r>
              <a:rPr lang="en-US" sz="3600" b="1" dirty="0" smtClean="0"/>
              <a:t> </a:t>
            </a:r>
            <a:r>
              <a:rPr lang="en-US" sz="3600" b="1" dirty="0"/>
              <a:t>to Homeless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Enrollment </a:t>
            </a:r>
            <a:r>
              <a:rPr lang="en-US" sz="2400" dirty="0"/>
              <a:t>requirements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High mobility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Lack of </a:t>
            </a:r>
            <a:r>
              <a:rPr lang="en-US" sz="2400" dirty="0" smtClean="0"/>
              <a:t>transportation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Lack of school supplies, clothing, etc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Poor health, fatigue, hunger, </a:t>
            </a:r>
            <a:r>
              <a:rPr lang="en-US" sz="2400" dirty="0" smtClean="0"/>
              <a:t>anxiety/trauma</a:t>
            </a:r>
          </a:p>
          <a:p>
            <a:r>
              <a:rPr lang="en-US" sz="2400" dirty="0" smtClean="0"/>
              <a:t>Lack </a:t>
            </a:r>
            <a:r>
              <a:rPr lang="en-US" sz="2400" dirty="0"/>
              <a:t>of </a:t>
            </a:r>
            <a:r>
              <a:rPr lang="en-US" sz="2400" dirty="0" smtClean="0"/>
              <a:t>awareness</a:t>
            </a:r>
            <a:endParaRPr lang="en-US" sz="2400" dirty="0"/>
          </a:p>
          <a:p>
            <a:r>
              <a:rPr lang="en-US" sz="2400" dirty="0"/>
              <a:t>Prejudice and </a:t>
            </a:r>
            <a:r>
              <a:rPr lang="en-US" sz="2400" dirty="0" smtClean="0"/>
              <a:t>misunderstanding</a:t>
            </a:r>
            <a:endParaRPr lang="en-US" sz="2400" dirty="0"/>
          </a:p>
        </p:txBody>
      </p:sp>
      <p:pic>
        <p:nvPicPr>
          <p:cNvPr id="4" name="Picture 5" descr="bus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88" y="2180253"/>
            <a:ext cx="2919180" cy="164592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900" y="1676400"/>
            <a:ext cx="7696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altLang="en-US" sz="2200" dirty="0">
                <a:solidFill>
                  <a:schemeClr val="accent2">
                    <a:lumMod val="50000"/>
                  </a:schemeClr>
                </a:solidFill>
              </a:rPr>
              <a:t>McKinney-Vento Act defines a "homeless" student as one between 0 to 22 years of age, who lacks a </a:t>
            </a:r>
            <a:r>
              <a:rPr lang="en-US" altLang="en-US" sz="2200" b="1" u="sng" dirty="0">
                <a:solidFill>
                  <a:schemeClr val="accent2">
                    <a:lumMod val="50000"/>
                  </a:schemeClr>
                </a:solidFill>
              </a:rPr>
              <a:t>fixed, regular, and adequate</a:t>
            </a:r>
            <a:r>
              <a:rPr lang="en-US" alt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200" dirty="0">
                <a:solidFill>
                  <a:schemeClr val="accent2">
                    <a:lumMod val="50000"/>
                  </a:schemeClr>
                </a:solidFill>
              </a:rPr>
              <a:t>nighttime residence, and may </a:t>
            </a: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</a:rPr>
              <a:t>include:</a:t>
            </a:r>
            <a:endParaRPr lang="en-US" alt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In a house or apartment with more than one family because of </a:t>
            </a:r>
            <a:r>
              <a:rPr lang="en-US" sz="2200" i="1" u="sng" dirty="0"/>
              <a:t>economic hardship or </a:t>
            </a:r>
            <a:r>
              <a:rPr lang="en-US" sz="2200" i="1" u="sng" dirty="0" smtClean="0"/>
              <a:t>loss</a:t>
            </a:r>
          </a:p>
          <a:p>
            <a:pPr indent="-342900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In </a:t>
            </a:r>
            <a:r>
              <a:rPr lang="en-US" sz="2200" dirty="0"/>
              <a:t>a shelter (family, domestic violence, or youth shelter or transitional living </a:t>
            </a:r>
            <a:r>
              <a:rPr lang="en-US" sz="2200" dirty="0" smtClean="0"/>
              <a:t>program)</a:t>
            </a:r>
          </a:p>
          <a:p>
            <a:pPr indent="-342900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In </a:t>
            </a:r>
            <a:r>
              <a:rPr lang="en-US" sz="2200" dirty="0"/>
              <a:t>a motel, hotel, or weekly rate </a:t>
            </a:r>
            <a:r>
              <a:rPr lang="en-US" sz="2200" dirty="0" smtClean="0"/>
              <a:t>housing</a:t>
            </a:r>
          </a:p>
          <a:p>
            <a:pPr indent="-342900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In </a:t>
            </a:r>
            <a:r>
              <a:rPr lang="en-US" sz="2200" dirty="0"/>
              <a:t>an abandoned building, in a car, at a campground, or on the street </a:t>
            </a:r>
            <a:endParaRPr lang="en-US" sz="2200" dirty="0" smtClean="0"/>
          </a:p>
          <a:p>
            <a:pPr indent="-342900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With </a:t>
            </a:r>
            <a:r>
              <a:rPr lang="en-US" sz="2200" dirty="0"/>
              <a:t>friends or family because you are a runaway or an unaccompanied </a:t>
            </a:r>
            <a:r>
              <a:rPr lang="en-US" sz="2200" dirty="0" smtClean="0"/>
              <a:t>youth</a:t>
            </a:r>
            <a:endParaRPr lang="en-US" altLang="en-U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Definition of Homelessness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88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Immediate Enrollment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632" y="2490135"/>
            <a:ext cx="6798736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Schools </a:t>
            </a:r>
            <a:r>
              <a:rPr lang="en-US" b="1" dirty="0" smtClean="0"/>
              <a:t>must </a:t>
            </a:r>
            <a:r>
              <a:rPr lang="en-US" dirty="0"/>
              <a:t>i</a:t>
            </a:r>
            <a:r>
              <a:rPr lang="en-US" dirty="0" smtClean="0"/>
              <a:t>mmediately </a:t>
            </a:r>
            <a:r>
              <a:rPr lang="en-US" dirty="0"/>
              <a:t>enroll </a:t>
            </a:r>
            <a:r>
              <a:rPr lang="en-US" dirty="0" smtClean="0"/>
              <a:t>homeless students, regardless of the lack of:</a:t>
            </a:r>
          </a:p>
          <a:p>
            <a:r>
              <a:rPr lang="en-US" dirty="0" smtClean="0"/>
              <a:t>Academic Records</a:t>
            </a:r>
          </a:p>
          <a:p>
            <a:r>
              <a:rPr lang="en-US" dirty="0" smtClean="0"/>
              <a:t>Proof of Residency</a:t>
            </a:r>
          </a:p>
          <a:p>
            <a:r>
              <a:rPr lang="en-US" dirty="0" smtClean="0"/>
              <a:t>Medical Records</a:t>
            </a:r>
          </a:p>
          <a:p>
            <a:r>
              <a:rPr lang="en-US" dirty="0" smtClean="0"/>
              <a:t>Immunization Records</a:t>
            </a:r>
          </a:p>
        </p:txBody>
      </p:sp>
    </p:spTree>
    <p:extLst>
      <p:ext uri="{BB962C8B-B14F-4D97-AF65-F5344CB8AC3E}">
        <p14:creationId xmlns:p14="http://schemas.microsoft.com/office/powerpoint/2010/main" val="6879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2369" y="667028"/>
            <a:ext cx="6799262" cy="1303337"/>
          </a:xfrm>
        </p:spPr>
        <p:txBody>
          <a:bodyPr>
            <a:normAutofit/>
          </a:bodyPr>
          <a:lstStyle/>
          <a:p>
            <a:r>
              <a:rPr lang="en-US" b="1" dirty="0" smtClean="0"/>
              <a:t>School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970365"/>
            <a:ext cx="76200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dirty="0" smtClean="0">
                <a:ea typeface="ＭＳ Ｐゴシック" pitchFamily="34" charset="-128"/>
              </a:rPr>
              <a:t>Continue </a:t>
            </a:r>
            <a:r>
              <a:rPr lang="en-US" sz="2600" dirty="0">
                <a:ea typeface="ＭＳ Ｐゴシック" pitchFamily="34" charset="-128"/>
              </a:rPr>
              <a:t>at their </a:t>
            </a:r>
            <a:r>
              <a:rPr lang="en-US" sz="2600" b="1" dirty="0">
                <a:ea typeface="ＭＳ Ｐゴシック" pitchFamily="34" charset="-128"/>
              </a:rPr>
              <a:t>School of Origin </a:t>
            </a:r>
            <a:r>
              <a:rPr lang="en-US" sz="2600" dirty="0">
                <a:ea typeface="ＭＳ Ｐゴシック" pitchFamily="34" charset="-128"/>
              </a:rPr>
              <a:t>(the school attended </a:t>
            </a:r>
            <a:r>
              <a:rPr lang="en-US" sz="2600" dirty="0" smtClean="0">
                <a:ea typeface="ＭＳ Ｐゴシック" pitchFamily="34" charset="-128"/>
              </a:rPr>
              <a:t>when permanently </a:t>
            </a:r>
            <a:r>
              <a:rPr lang="en-US" sz="2600" dirty="0">
                <a:ea typeface="ＭＳ Ｐゴシック" pitchFamily="34" charset="-128"/>
              </a:rPr>
              <a:t>housed or the school in which they were last enrolled) for the duration of homelessness; </a:t>
            </a:r>
            <a:r>
              <a:rPr lang="en-US" altLang="en-US" sz="2600" b="1" u="sng" dirty="0" smtClean="0">
                <a:ea typeface="ＭＳ Ｐゴシック" pitchFamily="34" charset="-128"/>
              </a:rPr>
              <a:t>OR</a:t>
            </a:r>
            <a:endParaRPr lang="en-US" altLang="en-US" sz="2600" b="1" u="sng" dirty="0" smtClean="0"/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Enroll </a:t>
            </a:r>
            <a:r>
              <a:rPr lang="en-US" sz="2600" dirty="0"/>
              <a:t>in the school in the area where the family is temporarily residing </a:t>
            </a:r>
            <a:r>
              <a:rPr lang="en-US" sz="2600" dirty="0" smtClean="0">
                <a:ea typeface="ＭＳ Ｐゴシック" pitchFamily="34" charset="-128"/>
              </a:rPr>
              <a:t>(</a:t>
            </a:r>
            <a:r>
              <a:rPr lang="en-US" sz="2600" b="1" dirty="0" smtClean="0">
                <a:ea typeface="ＭＳ Ｐゴシック" pitchFamily="34" charset="-128"/>
              </a:rPr>
              <a:t>School </a:t>
            </a:r>
            <a:r>
              <a:rPr lang="en-US" sz="2600" b="1" dirty="0">
                <a:ea typeface="ＭＳ Ｐゴシック" pitchFamily="34" charset="-128"/>
              </a:rPr>
              <a:t>of Residence</a:t>
            </a:r>
            <a:r>
              <a:rPr lang="en-US" sz="2600" dirty="0">
                <a:ea typeface="ＭＳ Ｐゴシック" pitchFamily="34" charset="-128"/>
              </a:rPr>
              <a:t>)</a:t>
            </a:r>
            <a:endParaRPr lang="en-US" sz="2600" b="1" dirty="0">
              <a:ea typeface="ＭＳ Ｐゴシック" pitchFamily="34" charset="-128"/>
            </a:endParaRPr>
          </a:p>
          <a:p>
            <a:r>
              <a:rPr lang="en-US" sz="2600" dirty="0" smtClean="0"/>
              <a:t>If </a:t>
            </a:r>
            <a:r>
              <a:rPr lang="en-US" sz="2600" dirty="0"/>
              <a:t>the family gains permanent housing, the student can remain at the current school for the duration of that academic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6" b="3529"/>
          <a:stretch/>
        </p:blipFill>
        <p:spPr>
          <a:xfrm>
            <a:off x="2162190" y="124968"/>
            <a:ext cx="4819621" cy="655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0" y="2819400"/>
            <a:ext cx="5943600" cy="2831544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Make </a:t>
            </a:r>
            <a:r>
              <a:rPr lang="en-US" sz="2400" dirty="0"/>
              <a:t>sure that you sign the bottom of the form </a:t>
            </a:r>
            <a:r>
              <a:rPr lang="en-US" sz="2400" i="1" dirty="0"/>
              <a:t>before</a:t>
            </a:r>
            <a:r>
              <a:rPr lang="en-US" sz="2400" b="1" dirty="0"/>
              <a:t> </a:t>
            </a:r>
            <a:r>
              <a:rPr lang="en-US" sz="2400" dirty="0"/>
              <a:t>submitting it to </a:t>
            </a:r>
            <a:r>
              <a:rPr lang="en-US" sz="2400" b="1" dirty="0" smtClean="0"/>
              <a:t>BOTH</a:t>
            </a:r>
            <a:r>
              <a:rPr lang="en-US" sz="2400" dirty="0" smtClean="0"/>
              <a:t> Nutrition </a:t>
            </a:r>
            <a:r>
              <a:rPr lang="en-US" sz="2400" dirty="0"/>
              <a:t>Services and Prevention &amp; Intervention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a copy </a:t>
            </a:r>
            <a:r>
              <a:rPr lang="en-US" sz="2400" dirty="0" smtClean="0"/>
              <a:t>to </a:t>
            </a:r>
            <a:r>
              <a:rPr lang="en-US" sz="2400" dirty="0"/>
              <a:t>the school counselor so s/he can follow up with the family to offer additional </a:t>
            </a:r>
            <a:r>
              <a:rPr lang="en-US" sz="2400" dirty="0" smtClean="0"/>
              <a:t>support, free backpacks/school supplies and bus passes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3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40" b="2518"/>
          <a:stretch/>
        </p:blipFill>
        <p:spPr>
          <a:xfrm>
            <a:off x="1776413" y="1295400"/>
            <a:ext cx="5591175" cy="5162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490" y="457200"/>
            <a:ext cx="7335021" cy="564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cap="small" spc="25" dirty="0" smtClean="0">
                <a:ea typeface="Arial" panose="020B0604020202020204" pitchFamily="34" charset="0"/>
              </a:rPr>
              <a:t>Aeries Instructions- </a:t>
            </a:r>
            <a:r>
              <a:rPr lang="en-US" sz="2800" b="1" cap="small" spc="25" dirty="0">
                <a:ea typeface="Arial" panose="020B0604020202020204" pitchFamily="34" charset="0"/>
              </a:rPr>
              <a:t>Homeless Students</a:t>
            </a:r>
            <a:endParaRPr lang="en-US" sz="16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Arthur A. Cummins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IUSD Homeless &amp; Foster Youth Liaison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hlinkClick r:id="rId2"/>
              </a:rPr>
              <a:t>ArthurCummins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hlinkClick r:id="rId2"/>
              </a:rPr>
              <a:t>@iusd.org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  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949-936-7503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Kristin Lucas, Administrative Assistant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hlinkClick r:id="rId3"/>
              </a:rPr>
              <a:t>Kristinlucas@iusd.org</a:t>
            </a:r>
            <a:endParaRPr lang="en-US" sz="1600" b="1" i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949-936-7530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i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Jeanne Awrey, Orange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County Department of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Education</a:t>
            </a:r>
            <a:endParaRPr lang="en-US" sz="1600" b="1" i="1" dirty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hlinkClick r:id="rId4"/>
              </a:rPr>
              <a:t>Jawrey@ocde.us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 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714-966-4093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4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727</TotalTime>
  <Words>453</Words>
  <Application>Microsoft Office PowerPoint</Application>
  <PresentationFormat>On-screen Show (4:3)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Garamond</vt:lpstr>
      <vt:lpstr>Organic</vt:lpstr>
      <vt:lpstr>Education for Homeless Children and Youth Program (EHCY)</vt:lpstr>
      <vt:lpstr>Causes of Homelessness</vt:lpstr>
      <vt:lpstr>Barriers to Homeless Education</vt:lpstr>
      <vt:lpstr>PowerPoint Presentation</vt:lpstr>
      <vt:lpstr>Immediate Enrollment</vt:lpstr>
      <vt:lpstr>School Selection</vt:lpstr>
      <vt:lpstr>PowerPoint Presentation</vt:lpstr>
      <vt:lpstr>PowerPoint Presentation</vt:lpstr>
      <vt:lpstr>Contacts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California Title I Conference  Transforming Times   March 25, 2014 Burlingame, California  Reserve Title I Funds for These Kids, Too!</dc:title>
  <dc:creator>CDE Employee</dc:creator>
  <cp:lastModifiedBy>Arthur Cummins</cp:lastModifiedBy>
  <cp:revision>120</cp:revision>
  <cp:lastPrinted>2017-10-13T15:41:22Z</cp:lastPrinted>
  <dcterms:created xsi:type="dcterms:W3CDTF">2014-03-19T16:57:19Z</dcterms:created>
  <dcterms:modified xsi:type="dcterms:W3CDTF">2019-10-17T22:31:58Z</dcterms:modified>
</cp:coreProperties>
</file>